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igitte Melo Suarez" initials="BMS" lastIdx="5" clrIdx="0">
    <p:extLst>
      <p:ext uri="{19B8F6BF-5375-455C-9EA6-DF929625EA0E}">
        <p15:presenceInfo xmlns:p15="http://schemas.microsoft.com/office/powerpoint/2012/main" userId="Brigitte Melo Suare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1-20T09:39:01.315" idx="1">
    <p:pos x="6837" y="2124"/>
    <p:text>sin tilde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1-20T09:39:21.255" idx="2">
    <p:pos x="5846" y="1795"/>
    <p:text>cambiar sanciones y multas por sanciones y hallazgos.</p:text>
    <p:extLst>
      <p:ext uri="{C676402C-5697-4E1C-873F-D02D1690AC5C}">
        <p15:threadingInfo xmlns:p15="http://schemas.microsoft.com/office/powerpoint/2012/main" timeZoneBias="300"/>
      </p:ext>
    </p:extLst>
  </p:cm>
  <p:cm authorId="1" dt="2025-11-20T09:43:29.945" idx="3">
    <p:pos x="7108" y="3162"/>
    <p:text>cambiar porque está repetido en el anterior punto, por: Permite realizar seguimiento de la correcta gestión de activos y de los indicadores financieros de la Industia Militar.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1-20T10:00:35.189" idx="4">
    <p:pos x="6514" y="2010"/>
    <p:text>Cambiar por: Distorsión de indicadores o razones financieras: una clasificación incorrecta de un activo puede alterar los indicadores financieros, llevando a decisiones gerenciales basadas en datos erróneos</p:text>
    <p:extLst>
      <p:ext uri="{C676402C-5697-4E1C-873F-D02D1690AC5C}">
        <p15:threadingInfo xmlns:p15="http://schemas.microsoft.com/office/powerpoint/2012/main" timeZoneBias="300"/>
      </p:ext>
    </p:extLst>
  </p:cm>
  <p:cm authorId="1" dt="2025-11-20T10:15:29.141" idx="5">
    <p:pos x="6514" y="3260"/>
    <p:text>sanciones y observaciones por la presentación de información financiera inexacta o considerada no razonable.</p:text>
    <p:extLst>
      <p:ext uri="{C676402C-5697-4E1C-873F-D02D1690AC5C}">
        <p15:threadingInfo xmlns:p15="http://schemas.microsoft.com/office/powerpoint/2012/main" timeZoneBias="30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596D155B-0F86-4B42-BCC0-675F70DC0A68}"/>
              </a:ext>
            </a:extLst>
          </p:cNvPr>
          <p:cNvSpPr/>
          <p:nvPr/>
        </p:nvSpPr>
        <p:spPr>
          <a:xfrm>
            <a:off x="0" y="2554941"/>
            <a:ext cx="12192000" cy="17481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FA746AB-42FF-4126-B3D4-6E1C2D2246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6755" y="941294"/>
            <a:ext cx="8638490" cy="861346"/>
          </a:xfrm>
        </p:spPr>
        <p:txBody>
          <a:bodyPr/>
          <a:lstStyle/>
          <a:p>
            <a:pPr algn="ctr"/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sz="4400" dirty="0"/>
              <a:t>Industria Militar</a:t>
            </a:r>
            <a:br>
              <a:rPr lang="es-MX" sz="4400" dirty="0"/>
            </a:br>
            <a:r>
              <a:rPr lang="es-MX" sz="4400" dirty="0"/>
              <a:t>Propiedad, planta y equipo</a:t>
            </a:r>
            <a:endParaRPr lang="es-MX" dirty="0"/>
          </a:p>
        </p:txBody>
      </p:sp>
      <p:pic>
        <p:nvPicPr>
          <p:cNvPr id="12" name="Imagen 11" descr="activos fijos ">
            <a:extLst>
              <a:ext uri="{FF2B5EF4-FFF2-40B4-BE49-F238E27FC236}">
                <a16:creationId xmlns:a16="http://schemas.microsoft.com/office/drawing/2014/main" id="{0312F117-72DA-4233-817E-994B107389FB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16" t="16065" r="8521" b="9715"/>
          <a:stretch/>
        </p:blipFill>
        <p:spPr bwMode="auto">
          <a:xfrm>
            <a:off x="2074209" y="2084294"/>
            <a:ext cx="7803154" cy="4773706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93908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D94594-87B2-4E70-B83C-A1087396D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300" dirty="0"/>
              <a:t>Activos fijos según NIIF</a:t>
            </a:r>
            <a:r>
              <a:rPr lang="es-MX" sz="4400" dirty="0"/>
              <a:t/>
            </a:r>
            <a:br>
              <a:rPr lang="es-MX" sz="4400" dirty="0"/>
            </a:br>
            <a:r>
              <a:rPr lang="es-MX" sz="1800" dirty="0"/>
              <a:t>(Normas Internacionales de Información Financiera)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725AFE-4862-489F-9F84-49F04FADF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930" y="2815175"/>
            <a:ext cx="10053328" cy="281190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MX" sz="2800" dirty="0"/>
              <a:t>Los activos fijos bajo las NIIF (Normas Internacionales de Información Financiera), también llamados Propiedad, Planta y Equipo (PPE), son bienes tangibles que una empresa posee y usa por más de un </a:t>
            </a:r>
            <a:r>
              <a:rPr lang="es-MX" sz="2800" dirty="0" smtClean="0"/>
              <a:t>período </a:t>
            </a:r>
            <a:r>
              <a:rPr lang="es-MX" sz="2800" dirty="0"/>
              <a:t>contable para producir bienes, prestar servicios, alquilar a terceros o para fines administrativos.</a:t>
            </a:r>
          </a:p>
          <a:p>
            <a:pPr marL="0" indent="0" algn="just">
              <a:buNone/>
            </a:pPr>
            <a:endParaRPr lang="es-MX" sz="2800" dirty="0"/>
          </a:p>
          <a:p>
            <a:pPr marL="0" indent="0" algn="just">
              <a:buNone/>
            </a:pPr>
            <a:r>
              <a:rPr lang="es-MX" sz="2800" dirty="0"/>
              <a:t>Dentro de estos bienes podemos encontrar terrenos, edificios, maquinaria, vehículos y equipos de cómputo que no están destinados a la venta.</a:t>
            </a:r>
          </a:p>
          <a:p>
            <a:pPr marL="0" indent="0" algn="just">
              <a:buNone/>
            </a:pPr>
            <a:endParaRPr lang="es-MX" sz="2800" dirty="0"/>
          </a:p>
          <a:p>
            <a:pPr marL="0" indent="0" algn="just">
              <a:buNone/>
            </a:pP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1889977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CE53C0-8AE9-4221-9E8E-99AAAF6A6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968" y="990703"/>
            <a:ext cx="9613861" cy="1080938"/>
          </a:xfrm>
        </p:spPr>
        <p:txBody>
          <a:bodyPr>
            <a:normAutofit fontScale="90000"/>
          </a:bodyPr>
          <a:lstStyle/>
          <a:p>
            <a:r>
              <a:rPr lang="es-CO" sz="4400" b="1" kern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¿</a:t>
            </a:r>
            <a:r>
              <a:rPr lang="es-CO" sz="4400" b="1" kern="1800" dirty="0"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s-CO" sz="4400" b="1" kern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ara qué sirve la correcta clasificación de activos?</a:t>
            </a:r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6AD08D-1BEA-4D47-A736-6266477FF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068" y="2470068"/>
            <a:ext cx="10390953" cy="359931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s-MX" sz="3100" b="1" dirty="0">
                <a:latin typeface="Google Sans"/>
              </a:rPr>
              <a:t>Cumplimiento normativo: </a:t>
            </a:r>
            <a:r>
              <a:rPr lang="es-MX" sz="3100" b="0" i="0" dirty="0">
                <a:effectLst/>
                <a:latin typeface="Google Sans"/>
              </a:rPr>
              <a:t>Es fundamental para cumplir con las normativas contables y fiscales, evitando sanciones y multas por presentar información inexacta o distorsionada.</a:t>
            </a:r>
          </a:p>
          <a:p>
            <a:pPr marL="0" indent="0" algn="just">
              <a:buNone/>
            </a:pPr>
            <a:endParaRPr lang="es-MX" sz="3100" b="0" i="0" dirty="0">
              <a:effectLst/>
              <a:latin typeface="Google Sans"/>
            </a:endParaRPr>
          </a:p>
          <a:p>
            <a:pPr marL="0" indent="0" algn="just">
              <a:buNone/>
            </a:pPr>
            <a:r>
              <a:rPr lang="es-MX" sz="3100" b="1" i="0" dirty="0">
                <a:effectLst/>
                <a:latin typeface="Google Sans"/>
              </a:rPr>
              <a:t>Control de inventario y mantenimiento: </a:t>
            </a:r>
            <a:r>
              <a:rPr lang="es-MX" sz="3100" b="0" i="0" dirty="0">
                <a:effectLst/>
                <a:latin typeface="Google Sans"/>
              </a:rPr>
              <a:t>Permite un seguimiento detallado de cada activo, facilita la planificación del mantenimiento preventivo y reduce el riesgo de pérdida o robo. </a:t>
            </a:r>
          </a:p>
          <a:p>
            <a:pPr algn="just"/>
            <a:endParaRPr lang="es-MX" sz="3100" b="0" i="0" dirty="0">
              <a:effectLst/>
              <a:latin typeface="Google Sans"/>
            </a:endParaRPr>
          </a:p>
          <a:p>
            <a:pPr marL="0" indent="0" algn="just">
              <a:buNone/>
            </a:pPr>
            <a:r>
              <a:rPr lang="es-MX" sz="3100" b="1" i="0" dirty="0">
                <a:effectLst/>
                <a:latin typeface="Google Sans"/>
              </a:rPr>
              <a:t>Gestión financiera pre</a:t>
            </a:r>
            <a:r>
              <a:rPr lang="es-MX" sz="3100" b="1" dirty="0">
                <a:latin typeface="Google Sans"/>
              </a:rPr>
              <a:t>cisa: </a:t>
            </a:r>
            <a:r>
              <a:rPr lang="es-MX" sz="3100" b="0" i="0" dirty="0">
                <a:effectLst/>
                <a:latin typeface="Google Sans"/>
              </a:rPr>
              <a:t>Permite un seguimiento detallado de cada activo, facilita la planificación del mantenimiento preventivo y reduce el riesgo de pérdida o robo. </a:t>
            </a:r>
            <a:endParaRPr lang="es-MX" sz="3100" b="1" i="0" dirty="0">
              <a:effectLst/>
              <a:latin typeface="Google Sans"/>
            </a:endParaRPr>
          </a:p>
          <a:p>
            <a:pPr marL="0" indent="0" algn="just">
              <a:buNone/>
            </a:pPr>
            <a:endParaRPr lang="es-MX" b="1" i="0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994398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D23AE6-6742-4FCF-B99D-5BAF562C3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962755"/>
            <a:ext cx="9613861" cy="1080938"/>
          </a:xfrm>
        </p:spPr>
        <p:txBody>
          <a:bodyPr>
            <a:normAutofit fontScale="90000"/>
          </a:bodyPr>
          <a:lstStyle/>
          <a:p>
            <a:r>
              <a:rPr lang="es-CO" sz="4000" b="1" kern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¿Qué impacto financiero tiene una mala clasificación de activos?</a:t>
            </a:r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37265E-48D5-462C-AD1A-C0F5D47EC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707" y="2393206"/>
            <a:ext cx="9613861" cy="359931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CO" sz="20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 error en la clasificación puede tener consecuencias </a:t>
            </a:r>
            <a:r>
              <a:rPr lang="es-CO" sz="20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que </a:t>
            </a:r>
            <a:r>
              <a:rPr lang="es-CO" sz="20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van más allá de un simple ajuste contable. Los principales riesgos incluyen:</a:t>
            </a:r>
            <a:endParaRPr lang="es-MX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000" b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Distorsión de indicadores o razones financieras: </a:t>
            </a:r>
            <a:r>
              <a:rPr lang="es-ES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una clasificación </a:t>
            </a:r>
            <a:r>
              <a:rPr lang="es-ES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incorrecta de </a:t>
            </a:r>
            <a:r>
              <a:rPr lang="es-ES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 activo no corriente como corriente puede inflar artificialmente </a:t>
            </a:r>
            <a:r>
              <a:rPr lang="es-ES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los indicadores </a:t>
            </a:r>
            <a:r>
              <a:rPr lang="es-ES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 liquidez, llevando a decisiones gerenciales basadas en </a:t>
            </a:r>
            <a:r>
              <a:rPr lang="es-ES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datos erróneos.</a:t>
            </a:r>
            <a:endParaRPr lang="es-MX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0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Sanciones y multas:</a:t>
            </a:r>
            <a:r>
              <a:rPr lang="es-CO" sz="20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el incumplimiento de las NIIF puede generar revisiones por parte de entidades regulatorias, resultando en posibles sanciones </a:t>
            </a:r>
            <a:r>
              <a:rPr lang="es-CO" sz="20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CO" sz="20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presentación de información financiera </a:t>
            </a:r>
            <a:r>
              <a:rPr lang="es-CO" sz="20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inexacta.</a:t>
            </a:r>
            <a:endParaRPr lang="es-MX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734400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{3F96703E-7DA7-4D32-966F-97CC2746128A}TF6e1c0bd6-43b7-4cba-aa12-42a644606054ed6888a1-f34a1dfa61b5</Template>
  <TotalTime>113</TotalTime>
  <Words>294</Words>
  <Application>Microsoft Office PowerPoint</Application>
  <PresentationFormat>Panorámica</PresentationFormat>
  <Paragraphs>15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Google Sans</vt:lpstr>
      <vt:lpstr>Times New Roman</vt:lpstr>
      <vt:lpstr>Trebuchet MS</vt:lpstr>
      <vt:lpstr>Berlín</vt:lpstr>
      <vt:lpstr>   Industria Militar Propiedad, planta y equipo</vt:lpstr>
      <vt:lpstr>Activos fijos según NIIF (Normas Internacionales de Información Financiera)</vt:lpstr>
      <vt:lpstr>¿Para qué sirve la correcta clasificación de activos? </vt:lpstr>
      <vt:lpstr>¿Qué impacto financiero tiene una mala clasificación de activos?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Activos fijos según NIIF (Normas Internacionales de Información Financiera)</dc:title>
  <dc:creator>Camilo Andres Castillo Rubiano</dc:creator>
  <cp:lastModifiedBy>Perfecto Sulbaran Meza</cp:lastModifiedBy>
  <cp:revision>13</cp:revision>
  <dcterms:created xsi:type="dcterms:W3CDTF">2025-11-20T01:04:23Z</dcterms:created>
  <dcterms:modified xsi:type="dcterms:W3CDTF">2025-11-21T12:10:18Z</dcterms:modified>
</cp:coreProperties>
</file>