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"/>
  </p:notesMasterIdLst>
  <p:handoutMasterIdLst>
    <p:handoutMasterId r:id="rId6"/>
  </p:handoutMasterIdLst>
  <p:sldIdLst>
    <p:sldId id="265" r:id="rId2"/>
    <p:sldId id="267" r:id="rId3"/>
    <p:sldId id="264" r:id="rId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45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41458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8249FC5-CE8F-4A19-B9F2-2E495EE32FD4}" type="datetimeFigureOut">
              <a:rPr lang="es-CO" smtClean="0"/>
              <a:t>28/01/2026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456219"/>
            <a:ext cx="4301543" cy="341457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373" y="6456219"/>
            <a:ext cx="4301543" cy="341457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3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6" r:id="rId3"/>
    <p:sldLayoutId id="214748366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6619" y="3552417"/>
            <a:ext cx="1065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altLang="es-ES" sz="3600" b="1" dirty="0" smtClean="0">
                <a:latin typeface="Arial" panose="020B0604020202020204" pitchFamily="34" charset="0"/>
              </a:rPr>
              <a:t>AUDITORÍAS FINANCIERAS CGR</a:t>
            </a:r>
            <a:endParaRPr lang="es-CO" altLang="es-ES" sz="36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CO" altLang="es-ES" sz="3600" b="1" dirty="0">
                <a:latin typeface="Arial" panose="020B0604020202020204" pitchFamily="34" charset="0"/>
              </a:rPr>
              <a:t> 2006 - 2024</a:t>
            </a:r>
            <a:endParaRPr lang="es-ES" altLang="es-ES" sz="3200" dirty="0"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83346" y="4752746"/>
            <a:ext cx="622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DE CONTROL INTERNO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62747" y="5285110"/>
            <a:ext cx="5666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s-CO" sz="11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4081" y="537301"/>
            <a:ext cx="532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HISTORICO DE RESULTADOS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4081" y="1037212"/>
            <a:ext cx="6225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CONTRALORÍA GENERAL DE LA REPÚBLICA</a:t>
            </a:r>
            <a:endParaRPr lang="es-CO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30971"/>
              </p:ext>
            </p:extLst>
          </p:nvPr>
        </p:nvGraphicFramePr>
        <p:xfrm>
          <a:off x="2127360" y="1944141"/>
          <a:ext cx="6229350" cy="4058533"/>
        </p:xfrm>
        <a:graphic>
          <a:graphicData uri="http://schemas.openxmlformats.org/drawingml/2006/table">
            <a:tbl>
              <a:tblPr firstRow="1" firstCol="1" bandRow="1"/>
              <a:tblGrid>
                <a:gridCol w="1229163">
                  <a:extLst>
                    <a:ext uri="{9D8B030D-6E8A-4147-A177-3AD203B41FA5}">
                      <a16:colId xmlns:a16="http://schemas.microsoft.com/office/drawing/2014/main" val="2304396579"/>
                    </a:ext>
                  </a:extLst>
                </a:gridCol>
                <a:gridCol w="1542577">
                  <a:extLst>
                    <a:ext uri="{9D8B030D-6E8A-4147-A177-3AD203B41FA5}">
                      <a16:colId xmlns:a16="http://schemas.microsoft.com/office/drawing/2014/main" val="2283609444"/>
                    </a:ext>
                  </a:extLst>
                </a:gridCol>
                <a:gridCol w="1957742">
                  <a:extLst>
                    <a:ext uri="{9D8B030D-6E8A-4147-A177-3AD203B41FA5}">
                      <a16:colId xmlns:a16="http://schemas.microsoft.com/office/drawing/2014/main" val="1789017658"/>
                    </a:ext>
                  </a:extLst>
                </a:gridCol>
                <a:gridCol w="1499868">
                  <a:extLst>
                    <a:ext uri="{9D8B030D-6E8A-4147-A177-3AD203B41FA5}">
                      <a16:colId xmlns:a16="http://schemas.microsoft.com/office/drawing/2014/main" val="1249737556"/>
                    </a:ext>
                  </a:extLst>
                </a:gridCol>
              </a:tblGrid>
              <a:tr h="403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VIGENCIA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HALLAZGOS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CONCEPTO GESTIÓN Y RESULTADOS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DICTAMEN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949186"/>
                  </a:ext>
                </a:extLst>
              </a:tr>
              <a:tr h="181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7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977245"/>
                  </a:ext>
                </a:extLst>
              </a:tr>
              <a:tr h="17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3776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923977"/>
                  </a:ext>
                </a:extLst>
              </a:tr>
              <a:tr h="166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173475"/>
                  </a:ext>
                </a:extLst>
              </a:tr>
              <a:tr h="166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NEGATIVA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724737"/>
                  </a:ext>
                </a:extLst>
              </a:tr>
              <a:tr h="16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644659"/>
                  </a:ext>
                </a:extLst>
              </a:tr>
              <a:tr h="173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495393"/>
                  </a:ext>
                </a:extLst>
              </a:tr>
              <a:tr h="90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23715"/>
                  </a:ext>
                </a:extLst>
              </a:tr>
              <a:tr h="135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159139"/>
                  </a:ext>
                </a:extLst>
              </a:tr>
              <a:tr h="150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FENECE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431574"/>
                  </a:ext>
                </a:extLst>
              </a:tr>
              <a:tr h="120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NEGATIVA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FENECE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267535"/>
                  </a:ext>
                </a:extLst>
              </a:tr>
              <a:tr h="82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195878"/>
                  </a:ext>
                </a:extLst>
              </a:tr>
              <a:tr h="105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se efectuó Auditoria a la Industria Militar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25387"/>
                  </a:ext>
                </a:extLst>
              </a:tr>
              <a:tr h="127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101070"/>
                  </a:ext>
                </a:extLst>
              </a:tr>
              <a:tr h="104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802730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263995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se efectuó Auditoria a la Industria Militar</a:t>
                      </a: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49580" indent="-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561388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FAVORABLE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FENECE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6" marR="56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99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2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2867</TotalTime>
  <Words>119</Words>
  <Application>Microsoft Office PowerPoint</Application>
  <PresentationFormat>Panorámica</PresentationFormat>
  <Paragraphs>82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Times New Roman</vt:lpstr>
      <vt:lpstr>Office 2013 - Tema de 2022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Cristina Diaz Bermeo</dc:creator>
  <cp:lastModifiedBy>Laura Victoria Velandia Ramos</cp:lastModifiedBy>
  <cp:revision>41</cp:revision>
  <cp:lastPrinted>2025-05-20T16:13:15Z</cp:lastPrinted>
  <dcterms:created xsi:type="dcterms:W3CDTF">2024-01-03T18:04:35Z</dcterms:created>
  <dcterms:modified xsi:type="dcterms:W3CDTF">2026-01-28T18:26:10Z</dcterms:modified>
</cp:coreProperties>
</file>