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4/02/2025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a.bernal@indumil.gov.c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F87055-35AC-FF40-F6EF-4E76A6F86925}"/>
              </a:ext>
            </a:extLst>
          </p:cNvPr>
          <p:cNvSpPr txBox="1"/>
          <p:nvPr/>
        </p:nvSpPr>
        <p:spPr>
          <a:xfrm>
            <a:off x="447305" y="1211283"/>
            <a:ext cx="117446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Industria Militar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Colombia invita 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reunión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anual de proveedores que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llevará 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cabo:</a:t>
            </a:r>
          </a:p>
          <a:p>
            <a:pPr algn="just"/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Miércoles 19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febrero del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</a:p>
          <a:p>
            <a:pPr algn="just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HORA: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8:30 am a 11:00 am</a:t>
            </a:r>
          </a:p>
          <a:p>
            <a:pPr algn="just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LUGAR: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Oficinas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Centrales – Calle 44 No. 54 – 11 CAN Bogotá, Barrio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Esmeralda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Temas de la Reunión: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Etapa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Precontractual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(Plan de Contingencia)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y desarrollo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Proveedores.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Etapa Contractual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Responsabilidad Social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Proveeduría Responsable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Homologaciones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Riesgos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Proceso de Contratación en sus diferentes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Igualmente se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invita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registrarse o actualizar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todos sus datos y documentos en la plataforma del Directorio de Proveedores de la Industria Militar,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www.indumil.gov.co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la parte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inferior – “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Regístrese como proveedor”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Cualquier inquietud por favor contactarse al siguiente correo: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Sandra.bernal@indumil.gov.co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Agradecemos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MILITAR DE COLOMBIA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118753" y="0"/>
            <a:ext cx="12073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REUNIÓN DE PROVEEDORES 2025</a:t>
            </a:r>
          </a:p>
        </p:txBody>
      </p:sp>
    </p:spTree>
    <p:extLst>
      <p:ext uri="{BB962C8B-B14F-4D97-AF65-F5344CB8AC3E}">
        <p14:creationId xmlns:p14="http://schemas.microsoft.com/office/powerpoint/2010/main" val="142737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2269</TotalTime>
  <Words>149</Words>
  <Application>Microsoft Office PowerPoint</Application>
  <PresentationFormat>Panorámica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Arial</vt:lpstr>
      <vt:lpstr>Franklin Gothic Demi</vt:lpstr>
      <vt:lpstr>Wingdings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Sandra Milena Bernal Gallego</cp:lastModifiedBy>
  <cp:revision>30</cp:revision>
  <dcterms:created xsi:type="dcterms:W3CDTF">2024-01-03T18:04:35Z</dcterms:created>
  <dcterms:modified xsi:type="dcterms:W3CDTF">2025-02-04T18:51:02Z</dcterms:modified>
</cp:coreProperties>
</file>