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F8B0F-E669-4347-A4A4-01171AB9076E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23C11-F5C7-4024-BEF2-3190D3B20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31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+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8D74D-C9A1-4783-9EB8-BE2CBFC2AFA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638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6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72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78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86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577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48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00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04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65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32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7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98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87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31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76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8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5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835C53D-336E-4C97-9182-68B0CB8C5F65}" type="datetimeFigureOut">
              <a:rPr lang="es-ES" smtClean="0"/>
              <a:t>28/04/2025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3DDE0BC-8BE3-4D27-B168-E3ABA2FEB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116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5.png"/><Relationship Id="rId3" Type="http://schemas.openxmlformats.org/officeDocument/2006/relationships/image" Target="NULL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-2313640"/>
            <a:ext cx="10352419" cy="8896610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CFD7">
                <a:alpha val="2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355459"/>
            <a:ext cx="12192000" cy="2162671"/>
          </a:xfrm>
          <a:custGeom>
            <a:avLst/>
            <a:gdLst/>
            <a:ahLst/>
            <a:cxnLst/>
            <a:rect l="l" t="t" r="r" b="b"/>
            <a:pathLst>
              <a:path w="18288000" h="3244006">
                <a:moveTo>
                  <a:pt x="0" y="0"/>
                </a:moveTo>
                <a:lnTo>
                  <a:pt x="18288000" y="0"/>
                </a:lnTo>
                <a:lnTo>
                  <a:pt x="18288000" y="3244006"/>
                </a:lnTo>
                <a:lnTo>
                  <a:pt x="0" y="3244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797152" y="-715849"/>
            <a:ext cx="6633921" cy="5701026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5"/>
              <a:stretch>
                <a:fillRect t="-2877" b="-2877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5400000">
            <a:off x="8329872" y="5280282"/>
            <a:ext cx="383235" cy="383235"/>
          </a:xfrm>
          <a:custGeom>
            <a:avLst/>
            <a:gdLst/>
            <a:ahLst/>
            <a:cxnLst/>
            <a:rect l="l" t="t" r="r" b="b"/>
            <a:pathLst>
              <a:path w="574853" h="574853">
                <a:moveTo>
                  <a:pt x="0" y="0"/>
                </a:moveTo>
                <a:lnTo>
                  <a:pt x="574853" y="0"/>
                </a:lnTo>
                <a:lnTo>
                  <a:pt x="574853" y="574853"/>
                </a:lnTo>
                <a:lnTo>
                  <a:pt x="0" y="574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7946637" y="5280282"/>
            <a:ext cx="383235" cy="383235"/>
          </a:xfrm>
          <a:custGeom>
            <a:avLst/>
            <a:gdLst/>
            <a:ahLst/>
            <a:cxnLst/>
            <a:rect l="l" t="t" r="r" b="b"/>
            <a:pathLst>
              <a:path w="574853" h="574853">
                <a:moveTo>
                  <a:pt x="0" y="0"/>
                </a:moveTo>
                <a:lnTo>
                  <a:pt x="574853" y="0"/>
                </a:lnTo>
                <a:lnTo>
                  <a:pt x="574853" y="574853"/>
                </a:lnTo>
                <a:lnTo>
                  <a:pt x="0" y="574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7563401" y="5280282"/>
            <a:ext cx="383235" cy="383235"/>
          </a:xfrm>
          <a:custGeom>
            <a:avLst/>
            <a:gdLst/>
            <a:ahLst/>
            <a:cxnLst/>
            <a:rect l="l" t="t" r="r" b="b"/>
            <a:pathLst>
              <a:path w="574853" h="574853">
                <a:moveTo>
                  <a:pt x="0" y="0"/>
                </a:moveTo>
                <a:lnTo>
                  <a:pt x="574853" y="0"/>
                </a:lnTo>
                <a:lnTo>
                  <a:pt x="574853" y="574853"/>
                </a:lnTo>
                <a:lnTo>
                  <a:pt x="0" y="574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8006" y="131206"/>
            <a:ext cx="1904633" cy="685657"/>
          </a:xfrm>
          <a:custGeom>
            <a:avLst/>
            <a:gdLst/>
            <a:ahLst/>
            <a:cxnLst/>
            <a:rect l="l" t="t" r="r" b="b"/>
            <a:pathLst>
              <a:path w="2856950" h="1028486">
                <a:moveTo>
                  <a:pt x="0" y="0"/>
                </a:moveTo>
                <a:lnTo>
                  <a:pt x="2856950" y="0"/>
                </a:lnTo>
                <a:lnTo>
                  <a:pt x="2856950" y="1028486"/>
                </a:lnTo>
                <a:lnTo>
                  <a:pt x="0" y="10284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33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0" y="2218935"/>
            <a:ext cx="6359654" cy="86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CANALES DE ATENCIÓN PARA INTERPONER PQRSF</a:t>
            </a:r>
            <a:endParaRPr lang="en-US" sz="2800" b="1" dirty="0">
              <a:solidFill>
                <a:srgbClr val="FFFFFF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0017" y="3984312"/>
            <a:ext cx="5786829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 i="1" dirty="0">
                <a:solidFill>
                  <a:srgbClr val="FFD006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GERENCIA DE MERCADEO- DIRECCIÓN DE CLIENTE Y ATENCIÓN CIUDADANA </a:t>
            </a:r>
          </a:p>
          <a:p>
            <a:pPr algn="ctr">
              <a:lnSpc>
                <a:spcPts val="2880"/>
              </a:lnSpc>
            </a:pPr>
            <a:endParaRPr lang="en-US" sz="2400" b="1" i="1" dirty="0">
              <a:solidFill>
                <a:srgbClr val="FFD006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5610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440902" y="4827655"/>
            <a:ext cx="8797126" cy="2047688"/>
          </a:xfrm>
          <a:custGeom>
            <a:avLst/>
            <a:gdLst/>
            <a:ahLst/>
            <a:cxnLst/>
            <a:rect l="l" t="t" r="r" b="b"/>
            <a:pathLst>
              <a:path w="13713382" h="3180633">
                <a:moveTo>
                  <a:pt x="13713382" y="0"/>
                </a:moveTo>
                <a:lnTo>
                  <a:pt x="0" y="0"/>
                </a:lnTo>
                <a:lnTo>
                  <a:pt x="0" y="3180632"/>
                </a:lnTo>
                <a:lnTo>
                  <a:pt x="13713382" y="3180632"/>
                </a:lnTo>
                <a:lnTo>
                  <a:pt x="137133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382324" y="6233716"/>
            <a:ext cx="5679552" cy="641627"/>
            <a:chOff x="0" y="0"/>
            <a:chExt cx="2243774" cy="7949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43774" cy="794997"/>
            </a:xfrm>
            <a:custGeom>
              <a:avLst/>
              <a:gdLst/>
              <a:ahLst/>
              <a:cxnLst/>
              <a:rect l="l" t="t" r="r" b="b"/>
              <a:pathLst>
                <a:path w="2243774" h="794997">
                  <a:moveTo>
                    <a:pt x="0" y="0"/>
                  </a:moveTo>
                  <a:lnTo>
                    <a:pt x="2243774" y="0"/>
                  </a:lnTo>
                  <a:lnTo>
                    <a:pt x="2243774" y="794997"/>
                  </a:lnTo>
                  <a:lnTo>
                    <a:pt x="0" y="79499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243774" cy="8330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774163" y="1242687"/>
            <a:ext cx="1007852" cy="1007852"/>
          </a:xfrm>
          <a:custGeom>
            <a:avLst/>
            <a:gdLst/>
            <a:ahLst/>
            <a:cxnLst/>
            <a:rect l="l" t="t" r="r" b="b"/>
            <a:pathLst>
              <a:path w="1511778" h="1511778">
                <a:moveTo>
                  <a:pt x="0" y="0"/>
                </a:moveTo>
                <a:lnTo>
                  <a:pt x="1511778" y="0"/>
                </a:lnTo>
                <a:lnTo>
                  <a:pt x="1511778" y="1511778"/>
                </a:lnTo>
                <a:lnTo>
                  <a:pt x="0" y="1511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1413" y="3378115"/>
            <a:ext cx="1106789" cy="1135697"/>
          </a:xfrm>
          <a:custGeom>
            <a:avLst/>
            <a:gdLst/>
            <a:ahLst/>
            <a:cxnLst/>
            <a:rect l="l" t="t" r="r" b="b"/>
            <a:pathLst>
              <a:path w="1660183" h="1703546">
                <a:moveTo>
                  <a:pt x="0" y="0"/>
                </a:moveTo>
                <a:lnTo>
                  <a:pt x="1660183" y="0"/>
                </a:lnTo>
                <a:lnTo>
                  <a:pt x="1660183" y="1703546"/>
                </a:lnTo>
                <a:lnTo>
                  <a:pt x="0" y="170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01370" y="1341062"/>
            <a:ext cx="996945" cy="654359"/>
          </a:xfrm>
          <a:custGeom>
            <a:avLst/>
            <a:gdLst/>
            <a:ahLst/>
            <a:cxnLst/>
            <a:rect l="l" t="t" r="r" b="b"/>
            <a:pathLst>
              <a:path w="1495418" h="981538">
                <a:moveTo>
                  <a:pt x="0" y="0"/>
                </a:moveTo>
                <a:lnTo>
                  <a:pt x="1495418" y="0"/>
                </a:lnTo>
                <a:lnTo>
                  <a:pt x="1495418" y="981538"/>
                </a:lnTo>
                <a:lnTo>
                  <a:pt x="0" y="9815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34022" y="328369"/>
            <a:ext cx="7826349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800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CANALES DE ATENCIÓN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4538" y="1464370"/>
            <a:ext cx="3582659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5"/>
              </a:lnSpc>
            </a:pPr>
            <a:r>
              <a:rPr lang="es-CO" sz="151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Línea de atención </a:t>
            </a:r>
            <a:r>
              <a:rPr lang="es-CO" sz="1511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(601) 220 78 00 </a:t>
            </a:r>
            <a:r>
              <a:rPr lang="es-CO" sz="1511" b="1" dirty="0" err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</a:t>
            </a:r>
            <a:r>
              <a:rPr lang="es-CO" sz="1511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1112 o 1548 </a:t>
            </a:r>
            <a:r>
              <a:rPr lang="es-CO" sz="151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horario de atención de lunes a viernes de 7:00 am a 4:00pm </a:t>
            </a:r>
            <a:endParaRPr lang="es-CO" sz="151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64538" y="3293932"/>
            <a:ext cx="3413046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5"/>
              </a:lnSpc>
            </a:pPr>
            <a:r>
              <a:rPr lang="es-CO" sz="1511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Ventanilla única de correspondencia ubicada en la calle 44 # 54-11 barrio la esmeralda</a:t>
            </a:r>
            <a:r>
              <a:rPr lang="es-CO" sz="151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horarios de atención de lunes a viernes de 8:00am a 12:30 pm y de 1:30 pm a 3:30 pm</a:t>
            </a:r>
            <a:endParaRPr lang="es-CO" sz="151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66003" y="1382266"/>
            <a:ext cx="358265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5"/>
              </a:lnSpc>
            </a:pPr>
            <a:r>
              <a:rPr lang="es-CO" sz="151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Correo electrónico </a:t>
            </a:r>
            <a:r>
              <a:rPr lang="es-CO" sz="1511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indumil@indumil.gov.co</a:t>
            </a:r>
            <a:r>
              <a:rPr lang="es-CO" sz="151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horario de atención de lunes a viernes de 7:00am a 4:00pm</a:t>
            </a:r>
            <a:endParaRPr lang="es-CO" sz="151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66003" y="2839506"/>
            <a:ext cx="358265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15"/>
              </a:lnSpc>
            </a:pPr>
            <a:r>
              <a:rPr lang="es-CO" sz="151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Punto de Atención al ciudadano ubicado en la calle 44 # 54-11 barrio la esmeralda </a:t>
            </a:r>
            <a:endParaRPr lang="es-CO" sz="151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966003" y="3988256"/>
            <a:ext cx="390297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15"/>
              </a:lnSpc>
            </a:pPr>
            <a:r>
              <a:rPr lang="es-CO" sz="151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Nuestra Página web – Atención Ciudadano – Buzón peticiones, quejas, reclamos y sugerencias.</a:t>
            </a:r>
            <a:endParaRPr lang="es-CO" sz="151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370" y="2509631"/>
            <a:ext cx="1125486" cy="1125486"/>
          </a:xfrm>
          <a:prstGeom prst="rect">
            <a:avLst/>
          </a:prstGeom>
        </p:spPr>
      </p:pic>
      <p:pic>
        <p:nvPicPr>
          <p:cNvPr id="1030" name="Picture 6" descr="Diseño PNG Y SVG De Icono De Trazo De Cursor De Sitio Web Para Camiseta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70" y="3988256"/>
            <a:ext cx="1160543" cy="1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</TotalTime>
  <Words>123</Words>
  <Application>Microsoft Office PowerPoint</Application>
  <PresentationFormat>Panorámica</PresentationFormat>
  <Paragraphs>10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Calisto MT</vt:lpstr>
      <vt:lpstr>Lato</vt:lpstr>
      <vt:lpstr>Lato Bold</vt:lpstr>
      <vt:lpstr>Lato Bold Italics</vt:lpstr>
      <vt:lpstr>Lato Heavy</vt:lpstr>
      <vt:lpstr>Trebuchet MS</vt:lpstr>
      <vt:lpstr>Wingdings 2</vt:lpstr>
      <vt:lpstr>Pizarra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Yesenia Lamus González</dc:creator>
  <cp:lastModifiedBy>Laura Yesenia Lamus González</cp:lastModifiedBy>
  <cp:revision>3</cp:revision>
  <dcterms:created xsi:type="dcterms:W3CDTF">2025-04-28T16:03:32Z</dcterms:created>
  <dcterms:modified xsi:type="dcterms:W3CDTF">2025-04-28T16:13:26Z</dcterms:modified>
</cp:coreProperties>
</file>