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8288000" cy="10287000"/>
  <p:notesSz cx="6858000" cy="9144000"/>
  <p:embeddedFontLst>
    <p:embeddedFont>
      <p:font typeface="Helvetica Bold" charset="1" panose="020B0704020202030204"/>
      <p:regular r:id="rId10"/>
    </p:embeddedFont>
    <p:embeddedFont>
      <p:font typeface="Helvetica" charset="1" panose="020B0504020202020204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Relationship Id="rId4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9F8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1404037" y="7296842"/>
            <a:ext cx="1506563" cy="0"/>
          </a:xfrm>
          <a:prstGeom prst="line">
            <a:avLst/>
          </a:prstGeom>
          <a:ln cap="flat" w="133350">
            <a:solidFill>
              <a:srgbClr val="82A1F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1010483"/>
            <a:ext cx="3596848" cy="1460889"/>
          </a:xfrm>
          <a:custGeom>
            <a:avLst/>
            <a:gdLst/>
            <a:ahLst/>
            <a:cxnLst/>
            <a:rect r="r" b="b" t="t" l="l"/>
            <a:pathLst>
              <a:path h="1460889" w="3596848">
                <a:moveTo>
                  <a:pt x="0" y="0"/>
                </a:moveTo>
                <a:lnTo>
                  <a:pt x="3596848" y="0"/>
                </a:lnTo>
                <a:lnTo>
                  <a:pt x="3596848" y="1460889"/>
                </a:lnTo>
                <a:lnTo>
                  <a:pt x="0" y="14608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70356" r="0" b="-76767"/>
            </a:stretch>
          </a:blipFill>
        </p:spPr>
      </p:sp>
      <p:sp>
        <p:nvSpPr>
          <p:cNvPr name="AutoShape 4" id="4"/>
          <p:cNvSpPr/>
          <p:nvPr/>
        </p:nvSpPr>
        <p:spPr>
          <a:xfrm>
            <a:off x="15964063" y="962025"/>
            <a:ext cx="2968836" cy="0"/>
          </a:xfrm>
          <a:prstGeom prst="line">
            <a:avLst/>
          </a:prstGeom>
          <a:ln cap="flat" w="133350">
            <a:solidFill>
              <a:srgbClr val="FFB6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10987135" y="2506180"/>
            <a:ext cx="5396941" cy="6405865"/>
          </a:xfrm>
          <a:custGeom>
            <a:avLst/>
            <a:gdLst/>
            <a:ahLst/>
            <a:cxnLst/>
            <a:rect r="r" b="b" t="t" l="l"/>
            <a:pathLst>
              <a:path h="6405865" w="5396941">
                <a:moveTo>
                  <a:pt x="0" y="0"/>
                </a:moveTo>
                <a:lnTo>
                  <a:pt x="5396941" y="0"/>
                </a:lnTo>
                <a:lnTo>
                  <a:pt x="5396941" y="6405864"/>
                </a:lnTo>
                <a:lnTo>
                  <a:pt x="0" y="6405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327837" y="4230247"/>
            <a:ext cx="8352933" cy="26003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8400" spc="-84" b="true">
                <a:solidFill>
                  <a:srgbClr val="4D71DD"/>
                </a:solidFill>
                <a:latin typeface="Helvetica Bold"/>
                <a:ea typeface="Helvetica Bold"/>
                <a:cs typeface="Helvetica Bold"/>
                <a:sym typeface="Helvetica Bold"/>
              </a:rPr>
              <a:t>¿Qué es un fallo disciplinario?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11329827" y="2506180"/>
            <a:ext cx="472077" cy="472077"/>
            <a:chOff x="0" y="0"/>
            <a:chExt cx="812800" cy="8128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11218620" y="2580169"/>
            <a:ext cx="472077" cy="47207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12524079" y="2816208"/>
            <a:ext cx="472077" cy="472077"/>
            <a:chOff x="0" y="0"/>
            <a:chExt cx="812800" cy="8128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9680771" y="6855440"/>
            <a:ext cx="496853" cy="508077"/>
            <a:chOff x="0" y="0"/>
            <a:chExt cx="555533" cy="568083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FFB600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9536916" y="7003127"/>
            <a:ext cx="496853" cy="508077"/>
            <a:chOff x="0" y="0"/>
            <a:chExt cx="555533" cy="56808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14363767" y="7811445"/>
            <a:ext cx="496853" cy="508077"/>
            <a:chOff x="0" y="0"/>
            <a:chExt cx="555533" cy="568083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16676215" y="6601401"/>
            <a:ext cx="496853" cy="508077"/>
            <a:chOff x="0" y="0"/>
            <a:chExt cx="555533" cy="56808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DFFD6E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16532360" y="6749088"/>
            <a:ext cx="496853" cy="508077"/>
            <a:chOff x="0" y="0"/>
            <a:chExt cx="555533" cy="568083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2635314">
            <a:off x="16529420" y="4086144"/>
            <a:ext cx="790442" cy="429381"/>
            <a:chOff x="0" y="0"/>
            <a:chExt cx="1309237" cy="7112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309237" cy="711200"/>
            </a:xfrm>
            <a:custGeom>
              <a:avLst/>
              <a:gdLst/>
              <a:ahLst/>
              <a:cxnLst/>
              <a:rect r="r" b="b" t="t" l="l"/>
              <a:pathLst>
                <a:path h="711200" w="1309237">
                  <a:moveTo>
                    <a:pt x="654619" y="0"/>
                  </a:moveTo>
                  <a:lnTo>
                    <a:pt x="1309237" y="711200"/>
                  </a:lnTo>
                  <a:lnTo>
                    <a:pt x="0" y="711200"/>
                  </a:lnTo>
                  <a:lnTo>
                    <a:pt x="654619" y="0"/>
                  </a:ln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33" id="33"/>
            <p:cNvSpPr txBox="true"/>
            <p:nvPr/>
          </p:nvSpPr>
          <p:spPr>
            <a:xfrm>
              <a:off x="204568" y="234950"/>
              <a:ext cx="900101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2635314">
            <a:off x="16570737" y="4300248"/>
            <a:ext cx="790442" cy="429381"/>
            <a:chOff x="0" y="0"/>
            <a:chExt cx="1309237" cy="7112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309237" cy="711200"/>
            </a:xfrm>
            <a:custGeom>
              <a:avLst/>
              <a:gdLst/>
              <a:ahLst/>
              <a:cxnLst/>
              <a:rect r="r" b="b" t="t" l="l"/>
              <a:pathLst>
                <a:path h="711200" w="1309237">
                  <a:moveTo>
                    <a:pt x="654619" y="0"/>
                  </a:moveTo>
                  <a:lnTo>
                    <a:pt x="1309237" y="711200"/>
                  </a:lnTo>
                  <a:lnTo>
                    <a:pt x="0" y="711200"/>
                  </a:lnTo>
                  <a:lnTo>
                    <a:pt x="654619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204568" y="234950"/>
              <a:ext cx="900101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-2831712">
            <a:off x="9816188" y="4950784"/>
            <a:ext cx="790442" cy="429381"/>
            <a:chOff x="0" y="0"/>
            <a:chExt cx="1309237" cy="71120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309237" cy="711200"/>
            </a:xfrm>
            <a:custGeom>
              <a:avLst/>
              <a:gdLst/>
              <a:ahLst/>
              <a:cxnLst/>
              <a:rect r="r" b="b" t="t" l="l"/>
              <a:pathLst>
                <a:path h="711200" w="1309237">
                  <a:moveTo>
                    <a:pt x="654619" y="0"/>
                  </a:moveTo>
                  <a:lnTo>
                    <a:pt x="1309237" y="711200"/>
                  </a:lnTo>
                  <a:lnTo>
                    <a:pt x="0" y="711200"/>
                  </a:lnTo>
                  <a:lnTo>
                    <a:pt x="654619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204568" y="234950"/>
              <a:ext cx="900101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9F8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1630225" y="4262347"/>
            <a:ext cx="1289798" cy="0"/>
          </a:xfrm>
          <a:prstGeom prst="line">
            <a:avLst/>
          </a:prstGeom>
          <a:ln cap="flat" w="133350">
            <a:solidFill>
              <a:srgbClr val="FFB6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>
            <a:off x="15964063" y="962025"/>
            <a:ext cx="2968836" cy="0"/>
          </a:xfrm>
          <a:prstGeom prst="line">
            <a:avLst/>
          </a:prstGeom>
          <a:ln cap="flat" w="133350">
            <a:solidFill>
              <a:srgbClr val="FFB6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" id="4"/>
          <p:cNvGrpSpPr/>
          <p:nvPr/>
        </p:nvGrpSpPr>
        <p:grpSpPr>
          <a:xfrm rot="0">
            <a:off x="12388600" y="8166195"/>
            <a:ext cx="472077" cy="472077"/>
            <a:chOff x="0" y="0"/>
            <a:chExt cx="812800" cy="8128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12277393" y="8240184"/>
            <a:ext cx="472077" cy="472077"/>
            <a:chOff x="0" y="0"/>
            <a:chExt cx="812800" cy="8128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17010873" y="1744130"/>
            <a:ext cx="496853" cy="508077"/>
            <a:chOff x="0" y="0"/>
            <a:chExt cx="555533" cy="56808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12754206" y="882679"/>
            <a:ext cx="496853" cy="508077"/>
            <a:chOff x="0" y="0"/>
            <a:chExt cx="555533" cy="56808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DFFD6E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2610351" y="1030366"/>
            <a:ext cx="496853" cy="508077"/>
            <a:chOff x="0" y="0"/>
            <a:chExt cx="555533" cy="568083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2635314">
            <a:off x="12173814" y="2541989"/>
            <a:ext cx="790442" cy="429381"/>
            <a:chOff x="0" y="0"/>
            <a:chExt cx="1309237" cy="7112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309237" cy="711200"/>
            </a:xfrm>
            <a:custGeom>
              <a:avLst/>
              <a:gdLst/>
              <a:ahLst/>
              <a:cxnLst/>
              <a:rect r="r" b="b" t="t" l="l"/>
              <a:pathLst>
                <a:path h="711200" w="1309237">
                  <a:moveTo>
                    <a:pt x="654619" y="0"/>
                  </a:moveTo>
                  <a:lnTo>
                    <a:pt x="1309237" y="711200"/>
                  </a:lnTo>
                  <a:lnTo>
                    <a:pt x="0" y="711200"/>
                  </a:lnTo>
                  <a:lnTo>
                    <a:pt x="654619" y="0"/>
                  </a:ln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204568" y="234950"/>
              <a:ext cx="900101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2635314">
            <a:off x="12215130" y="2756093"/>
            <a:ext cx="790442" cy="429381"/>
            <a:chOff x="0" y="0"/>
            <a:chExt cx="1309237" cy="7112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309237" cy="711200"/>
            </a:xfrm>
            <a:custGeom>
              <a:avLst/>
              <a:gdLst/>
              <a:ahLst/>
              <a:cxnLst/>
              <a:rect r="r" b="b" t="t" l="l"/>
              <a:pathLst>
                <a:path h="711200" w="1309237">
                  <a:moveTo>
                    <a:pt x="654619" y="0"/>
                  </a:moveTo>
                  <a:lnTo>
                    <a:pt x="1309237" y="711200"/>
                  </a:lnTo>
                  <a:lnTo>
                    <a:pt x="0" y="711200"/>
                  </a:lnTo>
                  <a:lnTo>
                    <a:pt x="654619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204568" y="234950"/>
              <a:ext cx="900101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13751933" y="2104520"/>
            <a:ext cx="1308321" cy="1187306"/>
            <a:chOff x="0" y="0"/>
            <a:chExt cx="344578" cy="312706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344579" cy="312706"/>
            </a:xfrm>
            <a:custGeom>
              <a:avLst/>
              <a:gdLst/>
              <a:ahLst/>
              <a:cxnLst/>
              <a:rect r="r" b="b" t="t" l="l"/>
              <a:pathLst>
                <a:path h="312706" w="344579">
                  <a:moveTo>
                    <a:pt x="0" y="0"/>
                  </a:moveTo>
                  <a:lnTo>
                    <a:pt x="344579" y="0"/>
                  </a:lnTo>
                  <a:lnTo>
                    <a:pt x="344579" y="312706"/>
                  </a:lnTo>
                  <a:lnTo>
                    <a:pt x="0" y="31270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0" y="-95250"/>
              <a:ext cx="344578" cy="4079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sp>
        <p:nvSpPr>
          <p:cNvPr name="Freeform 28" id="28"/>
          <p:cNvSpPr/>
          <p:nvPr/>
        </p:nvSpPr>
        <p:spPr>
          <a:xfrm flipH="false" flipV="false" rot="0">
            <a:off x="13929775" y="2122366"/>
            <a:ext cx="992055" cy="1141934"/>
          </a:xfrm>
          <a:custGeom>
            <a:avLst/>
            <a:gdLst/>
            <a:ahLst/>
            <a:cxnLst/>
            <a:rect r="r" b="b" t="t" l="l"/>
            <a:pathLst>
              <a:path h="1141934" w="992055">
                <a:moveTo>
                  <a:pt x="0" y="0"/>
                </a:moveTo>
                <a:lnTo>
                  <a:pt x="992055" y="0"/>
                </a:lnTo>
                <a:lnTo>
                  <a:pt x="992055" y="1141934"/>
                </a:lnTo>
                <a:lnTo>
                  <a:pt x="0" y="11419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9" id="29"/>
          <p:cNvSpPr txBox="true"/>
          <p:nvPr/>
        </p:nvSpPr>
        <p:spPr>
          <a:xfrm rot="0">
            <a:off x="1630225" y="4669783"/>
            <a:ext cx="8835066" cy="37694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05"/>
              </a:lnSpc>
            </a:pPr>
            <a:r>
              <a:rPr lang="en-US" sz="3404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Un fallo disciplinario es una decisión tomada por el Jefe de la Oficina de Control Disciplinario Interno o el presidente de la Industria Militar, según la etapa del proceso, donde se determina la responsabilidad del funcionario público investigado.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554025" y="2658411"/>
            <a:ext cx="9762261" cy="1323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8400" b="true">
                <a:solidFill>
                  <a:srgbClr val="4D71DD"/>
                </a:solidFill>
                <a:latin typeface="Helvetica Bold"/>
                <a:ea typeface="Helvetica Bold"/>
                <a:cs typeface="Helvetica Bold"/>
                <a:sym typeface="Helvetica Bold"/>
              </a:rPr>
              <a:t>Fallo Disciplinario</a:t>
            </a:r>
          </a:p>
        </p:txBody>
      </p:sp>
      <p:sp>
        <p:nvSpPr>
          <p:cNvPr name="Freeform 31" id="31"/>
          <p:cNvSpPr/>
          <p:nvPr/>
        </p:nvSpPr>
        <p:spPr>
          <a:xfrm flipH="false" flipV="false" rot="0">
            <a:off x="1058725" y="1010483"/>
            <a:ext cx="2737563" cy="1111883"/>
          </a:xfrm>
          <a:custGeom>
            <a:avLst/>
            <a:gdLst/>
            <a:ahLst/>
            <a:cxnLst/>
            <a:rect r="r" b="b" t="t" l="l"/>
            <a:pathLst>
              <a:path h="1111883" w="2737563">
                <a:moveTo>
                  <a:pt x="0" y="0"/>
                </a:moveTo>
                <a:lnTo>
                  <a:pt x="2737563" y="0"/>
                </a:lnTo>
                <a:lnTo>
                  <a:pt x="2737563" y="1111883"/>
                </a:lnTo>
                <a:lnTo>
                  <a:pt x="0" y="111188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70356" r="0" b="-76767"/>
            </a:stretch>
          </a:blipFill>
        </p:spPr>
      </p:sp>
    </p:spTree>
  </p:cSld>
  <p:clrMapOvr>
    <a:masterClrMapping/>
  </p:clrMapOvr>
  <p:transition spd="fast">
    <p:fade/>
  </p:transition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9F8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1600200" y="4188494"/>
            <a:ext cx="1289798" cy="0"/>
          </a:xfrm>
          <a:prstGeom prst="line">
            <a:avLst/>
          </a:prstGeom>
          <a:ln cap="flat" w="133350">
            <a:solidFill>
              <a:srgbClr val="FFB6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1524000" y="2584558"/>
            <a:ext cx="15163780" cy="1323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8400" b="true">
                <a:solidFill>
                  <a:srgbClr val="4D71DD"/>
                </a:solidFill>
                <a:latin typeface="Helvetica Bold"/>
                <a:ea typeface="Helvetica Bold"/>
                <a:cs typeface="Helvetica Bold"/>
                <a:sym typeface="Helvetica Bold"/>
              </a:rPr>
              <a:t>Tipos de fallo disciplinario:</a:t>
            </a:r>
          </a:p>
        </p:txBody>
      </p:sp>
      <p:grpSp>
        <p:nvGrpSpPr>
          <p:cNvPr name="Group 4" id="4"/>
          <p:cNvGrpSpPr/>
          <p:nvPr/>
        </p:nvGrpSpPr>
        <p:grpSpPr>
          <a:xfrm rot="-5400000">
            <a:off x="1497796" y="4877102"/>
            <a:ext cx="413733" cy="208925"/>
            <a:chOff x="0" y="0"/>
            <a:chExt cx="812800" cy="41044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51480" y="0"/>
              <a:ext cx="709839" cy="371417"/>
            </a:xfrm>
            <a:custGeom>
              <a:avLst/>
              <a:gdLst/>
              <a:ahLst/>
              <a:cxnLst/>
              <a:rect r="r" b="b" t="t" l="l"/>
              <a:pathLst>
                <a:path h="371417" w="709839">
                  <a:moveTo>
                    <a:pt x="420750" y="343958"/>
                  </a:moveTo>
                  <a:lnTo>
                    <a:pt x="695490" y="66485"/>
                  </a:lnTo>
                  <a:cubicBezTo>
                    <a:pt x="706571" y="55293"/>
                    <a:pt x="709840" y="38538"/>
                    <a:pt x="703777" y="24002"/>
                  </a:cubicBezTo>
                  <a:cubicBezTo>
                    <a:pt x="697714" y="9467"/>
                    <a:pt x="683508" y="0"/>
                    <a:pt x="667758" y="0"/>
                  </a:cubicBezTo>
                  <a:lnTo>
                    <a:pt x="42082" y="0"/>
                  </a:lnTo>
                  <a:cubicBezTo>
                    <a:pt x="26332" y="0"/>
                    <a:pt x="12126" y="9467"/>
                    <a:pt x="6063" y="24002"/>
                  </a:cubicBezTo>
                  <a:cubicBezTo>
                    <a:pt x="0" y="38538"/>
                    <a:pt x="3269" y="55293"/>
                    <a:pt x="14350" y="66485"/>
                  </a:cubicBezTo>
                  <a:lnTo>
                    <a:pt x="289090" y="343958"/>
                  </a:lnTo>
                  <a:cubicBezTo>
                    <a:pt x="306489" y="361530"/>
                    <a:pt x="330191" y="371417"/>
                    <a:pt x="354920" y="371417"/>
                  </a:cubicBezTo>
                  <a:cubicBezTo>
                    <a:pt x="379649" y="371417"/>
                    <a:pt x="403351" y="361530"/>
                    <a:pt x="420750" y="343958"/>
                  </a:cubicBez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127000" y="-65933"/>
              <a:ext cx="558800" cy="28581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sp>
        <p:nvSpPr>
          <p:cNvPr name="TextBox 7" id="7"/>
          <p:cNvSpPr txBox="true"/>
          <p:nvPr/>
        </p:nvSpPr>
        <p:spPr>
          <a:xfrm rot="0">
            <a:off x="2139498" y="5392663"/>
            <a:ext cx="7253024" cy="12546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05"/>
              </a:lnSpc>
            </a:pPr>
            <a:r>
              <a:rPr lang="en-US" sz="3404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La persona no es declarada responsable y no recibe sanción.</a:t>
            </a:r>
          </a:p>
        </p:txBody>
      </p:sp>
      <p:grpSp>
        <p:nvGrpSpPr>
          <p:cNvPr name="Group 8" id="8"/>
          <p:cNvGrpSpPr/>
          <p:nvPr/>
        </p:nvGrpSpPr>
        <p:grpSpPr>
          <a:xfrm rot="-5400000">
            <a:off x="1524906" y="7078934"/>
            <a:ext cx="413733" cy="263145"/>
            <a:chOff x="0" y="0"/>
            <a:chExt cx="812800" cy="51696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45067" y="0"/>
              <a:ext cx="722666" cy="471502"/>
            </a:xfrm>
            <a:custGeom>
              <a:avLst/>
              <a:gdLst/>
              <a:ahLst/>
              <a:cxnLst/>
              <a:rect r="r" b="b" t="t" l="l"/>
              <a:pathLst>
                <a:path h="471502" w="722666">
                  <a:moveTo>
                    <a:pt x="419156" y="443407"/>
                  </a:moveTo>
                  <a:lnTo>
                    <a:pt x="709910" y="73554"/>
                  </a:lnTo>
                  <a:cubicBezTo>
                    <a:pt x="720666" y="59871"/>
                    <a:pt x="722666" y="41248"/>
                    <a:pt x="715060" y="25593"/>
                  </a:cubicBezTo>
                  <a:cubicBezTo>
                    <a:pt x="707453" y="9938"/>
                    <a:pt x="691576" y="0"/>
                    <a:pt x="674171" y="0"/>
                  </a:cubicBezTo>
                  <a:lnTo>
                    <a:pt x="48495" y="0"/>
                  </a:lnTo>
                  <a:cubicBezTo>
                    <a:pt x="31090" y="0"/>
                    <a:pt x="15213" y="9938"/>
                    <a:pt x="7606" y="25593"/>
                  </a:cubicBezTo>
                  <a:cubicBezTo>
                    <a:pt x="0" y="41248"/>
                    <a:pt x="2000" y="59871"/>
                    <a:pt x="12756" y="73554"/>
                  </a:cubicBezTo>
                  <a:lnTo>
                    <a:pt x="303510" y="443407"/>
                  </a:lnTo>
                  <a:cubicBezTo>
                    <a:pt x="317454" y="461145"/>
                    <a:pt x="338769" y="471502"/>
                    <a:pt x="361333" y="471502"/>
                  </a:cubicBezTo>
                  <a:cubicBezTo>
                    <a:pt x="383897" y="471502"/>
                    <a:pt x="405212" y="461145"/>
                    <a:pt x="419156" y="443407"/>
                  </a:cubicBez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127000" y="-58324"/>
              <a:ext cx="558800" cy="33526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2139498" y="7561081"/>
            <a:ext cx="8782751" cy="1883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05"/>
              </a:lnSpc>
            </a:pPr>
            <a:r>
              <a:rPr lang="en-US" sz="3404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La persona es declarada responsable y recibe una sanción, como una amonestación, suspensión, inhabilidad o destitución.</a:t>
            </a:r>
          </a:p>
        </p:txBody>
      </p:sp>
      <p:sp>
        <p:nvSpPr>
          <p:cNvPr name="AutoShape 12" id="12"/>
          <p:cNvSpPr/>
          <p:nvPr/>
        </p:nvSpPr>
        <p:spPr>
          <a:xfrm>
            <a:off x="15964063" y="962025"/>
            <a:ext cx="2968836" cy="0"/>
          </a:xfrm>
          <a:prstGeom prst="line">
            <a:avLst/>
          </a:prstGeom>
          <a:ln cap="flat" w="133350">
            <a:solidFill>
              <a:srgbClr val="FFB6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2139498" y="4596963"/>
            <a:ext cx="6112999" cy="8566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464"/>
              </a:lnSpc>
            </a:pPr>
            <a:r>
              <a:rPr lang="en-US" sz="5386" spc="-53" b="true">
                <a:solidFill>
                  <a:srgbClr val="FFB600"/>
                </a:solidFill>
                <a:latin typeface="Helvetica Bold"/>
                <a:ea typeface="Helvetica Bold"/>
                <a:cs typeface="Helvetica Bold"/>
                <a:sym typeface="Helvetica Bold"/>
              </a:rPr>
              <a:t>Fallo Absolutorio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139498" y="6818760"/>
            <a:ext cx="6112999" cy="8566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464"/>
              </a:lnSpc>
            </a:pPr>
            <a:r>
              <a:rPr lang="en-US" sz="5386" spc="-53" b="true">
                <a:solidFill>
                  <a:srgbClr val="FFB600"/>
                </a:solidFill>
                <a:latin typeface="Helvetica Bold"/>
                <a:ea typeface="Helvetica Bold"/>
                <a:cs typeface="Helvetica Bold"/>
                <a:sym typeface="Helvetica Bold"/>
              </a:rPr>
              <a:t>Fallo Sansonatorio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1028700" y="1010483"/>
            <a:ext cx="2737563" cy="1111883"/>
          </a:xfrm>
          <a:custGeom>
            <a:avLst/>
            <a:gdLst/>
            <a:ahLst/>
            <a:cxnLst/>
            <a:rect r="r" b="b" t="t" l="l"/>
            <a:pathLst>
              <a:path h="1111883" w="2737563">
                <a:moveTo>
                  <a:pt x="0" y="0"/>
                </a:moveTo>
                <a:lnTo>
                  <a:pt x="2737563" y="0"/>
                </a:lnTo>
                <a:lnTo>
                  <a:pt x="2737563" y="1111883"/>
                </a:lnTo>
                <a:lnTo>
                  <a:pt x="0" y="11118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70356" r="0" b="-76767"/>
            </a:stretch>
          </a:blipFill>
        </p:spPr>
      </p:sp>
    </p:spTree>
  </p:cSld>
  <p:clrMapOvr>
    <a:masterClrMapping/>
  </p:clrMapOvr>
  <p:transition spd="fast">
    <p:fade/>
  </p:transition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82A1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6415391" y="3489281"/>
            <a:ext cx="5457218" cy="3308438"/>
          </a:xfrm>
          <a:custGeom>
            <a:avLst/>
            <a:gdLst/>
            <a:ahLst/>
            <a:cxnLst/>
            <a:rect r="r" b="b" t="t" l="l"/>
            <a:pathLst>
              <a:path h="3308438" w="5457218">
                <a:moveTo>
                  <a:pt x="0" y="0"/>
                </a:moveTo>
                <a:lnTo>
                  <a:pt x="5457218" y="0"/>
                </a:lnTo>
                <a:lnTo>
                  <a:pt x="5457218" y="3308438"/>
                </a:lnTo>
                <a:lnTo>
                  <a:pt x="0" y="33084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526354" y="2168774"/>
            <a:ext cx="496853" cy="508077"/>
            <a:chOff x="0" y="0"/>
            <a:chExt cx="555533" cy="56808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DFFD6E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5382499" y="2316461"/>
            <a:ext cx="496853" cy="508077"/>
            <a:chOff x="0" y="0"/>
            <a:chExt cx="555533" cy="56808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1692174" y="7993161"/>
            <a:ext cx="472077" cy="472077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11580967" y="8067150"/>
            <a:ext cx="472077" cy="472077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</p:spTree>
  </p:cSld>
  <p:clrMapOvr>
    <a:masterClrMapping/>
  </p:clrMapOvr>
  <p:transition spd="fast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DAGP6xSN53E</dc:identifier>
  <dcterms:modified xsi:type="dcterms:W3CDTF">2011-08-01T06:04:30Z</dcterms:modified>
  <cp:revision>1</cp:revision>
  <dc:title>Control disciplinario interno</dc:title>
</cp:coreProperties>
</file>