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FFDE59">
                <a:alpha val="100000"/>
              </a:srgbClr>
            </a:gs>
            <a:gs pos="100000">
              <a:srgbClr val="FFCC00">
                <a:alpha val="100000"/>
              </a:srgbClr>
            </a:gs>
          </a:gsLst>
          <a:path path="circle">
            <a:fillToRect l="50000" r="50000" t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6494724" y="2609788"/>
            <a:ext cx="5298552" cy="5067424"/>
          </a:xfrm>
          <a:custGeom>
            <a:avLst/>
            <a:gdLst/>
            <a:ahLst/>
            <a:cxnLst/>
            <a:rect r="r" b="b" t="t" l="l"/>
            <a:pathLst>
              <a:path h="5067424" w="5298552">
                <a:moveTo>
                  <a:pt x="0" y="0"/>
                </a:moveTo>
                <a:lnTo>
                  <a:pt x="5298552" y="0"/>
                </a:lnTo>
                <a:lnTo>
                  <a:pt x="5298552" y="5067424"/>
                </a:lnTo>
                <a:lnTo>
                  <a:pt x="0" y="506742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4949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0" y="0"/>
            <a:ext cx="4622310" cy="6725584"/>
          </a:xfrm>
          <a:custGeom>
            <a:avLst/>
            <a:gdLst/>
            <a:ahLst/>
            <a:cxnLst/>
            <a:rect r="r" b="b" t="t" l="l"/>
            <a:pathLst>
              <a:path h="6725584" w="4622310">
                <a:moveTo>
                  <a:pt x="0" y="0"/>
                </a:moveTo>
                <a:lnTo>
                  <a:pt x="4622310" y="0"/>
                </a:lnTo>
                <a:lnTo>
                  <a:pt x="4622310" y="6725584"/>
                </a:lnTo>
                <a:lnTo>
                  <a:pt x="0" y="672558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19999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true" rot="0">
            <a:off x="13665690" y="3561416"/>
            <a:ext cx="4622310" cy="6725584"/>
          </a:xfrm>
          <a:custGeom>
            <a:avLst/>
            <a:gdLst/>
            <a:ahLst/>
            <a:cxnLst/>
            <a:rect r="r" b="b" t="t" l="l"/>
            <a:pathLst>
              <a:path h="6725584" w="4622310">
                <a:moveTo>
                  <a:pt x="4622310" y="6725584"/>
                </a:moveTo>
                <a:lnTo>
                  <a:pt x="0" y="6725584"/>
                </a:lnTo>
                <a:lnTo>
                  <a:pt x="0" y="0"/>
                </a:lnTo>
                <a:lnTo>
                  <a:pt x="4622310" y="0"/>
                </a:lnTo>
                <a:lnTo>
                  <a:pt x="4622310" y="6725584"/>
                </a:lnTo>
                <a:close/>
              </a:path>
            </a:pathLst>
          </a:custGeom>
          <a:blipFill>
            <a:blip r:embed="rId3">
              <a:alphaModFix amt="19999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319848"/>
          </a:xfrm>
          <a:custGeom>
            <a:avLst/>
            <a:gdLst/>
            <a:ahLst/>
            <a:cxnLst/>
            <a:rect r="r" b="b" t="t" l="l"/>
            <a:pathLst>
              <a:path h="10319848" w="18288000">
                <a:moveTo>
                  <a:pt x="0" y="0"/>
                </a:moveTo>
                <a:lnTo>
                  <a:pt x="18288000" y="0"/>
                </a:lnTo>
                <a:lnTo>
                  <a:pt x="18288000" y="10319848"/>
                </a:lnTo>
                <a:lnTo>
                  <a:pt x="0" y="1031984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-319" b="0"/>
            </a:stretch>
          </a:blipFill>
        </p:spPr>
      </p:sp>
    </p:spTree>
  </p:cSld>
  <p:clrMapOvr>
    <a:masterClrMapping/>
  </p:clrMapOvr>
  <p:transition spd="fast">
    <p:push dir="l"/>
  </p:transition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FFDE59">
                <a:alpha val="100000"/>
              </a:srgbClr>
            </a:gs>
            <a:gs pos="100000">
              <a:srgbClr val="FFCC00">
                <a:alpha val="100000"/>
              </a:srgbClr>
            </a:gs>
          </a:gsLst>
          <a:path path="circle">
            <a:fillToRect l="50000" r="50000" t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6494724" y="2609788"/>
            <a:ext cx="5298552" cy="5067424"/>
          </a:xfrm>
          <a:custGeom>
            <a:avLst/>
            <a:gdLst/>
            <a:ahLst/>
            <a:cxnLst/>
            <a:rect r="r" b="b" t="t" l="l"/>
            <a:pathLst>
              <a:path h="5067424" w="5298552">
                <a:moveTo>
                  <a:pt x="0" y="0"/>
                </a:moveTo>
                <a:lnTo>
                  <a:pt x="5298552" y="0"/>
                </a:lnTo>
                <a:lnTo>
                  <a:pt x="5298552" y="5067424"/>
                </a:lnTo>
                <a:lnTo>
                  <a:pt x="0" y="506742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4949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0" y="0"/>
            <a:ext cx="4622310" cy="6725584"/>
          </a:xfrm>
          <a:custGeom>
            <a:avLst/>
            <a:gdLst/>
            <a:ahLst/>
            <a:cxnLst/>
            <a:rect r="r" b="b" t="t" l="l"/>
            <a:pathLst>
              <a:path h="6725584" w="4622310">
                <a:moveTo>
                  <a:pt x="0" y="0"/>
                </a:moveTo>
                <a:lnTo>
                  <a:pt x="4622310" y="0"/>
                </a:lnTo>
                <a:lnTo>
                  <a:pt x="4622310" y="6725584"/>
                </a:lnTo>
                <a:lnTo>
                  <a:pt x="0" y="672558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19999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true" rot="0">
            <a:off x="13665690" y="3561416"/>
            <a:ext cx="4622310" cy="6725584"/>
          </a:xfrm>
          <a:custGeom>
            <a:avLst/>
            <a:gdLst/>
            <a:ahLst/>
            <a:cxnLst/>
            <a:rect r="r" b="b" t="t" l="l"/>
            <a:pathLst>
              <a:path h="6725584" w="4622310">
                <a:moveTo>
                  <a:pt x="4622310" y="6725584"/>
                </a:moveTo>
                <a:lnTo>
                  <a:pt x="0" y="6725584"/>
                </a:lnTo>
                <a:lnTo>
                  <a:pt x="0" y="0"/>
                </a:lnTo>
                <a:lnTo>
                  <a:pt x="4622310" y="0"/>
                </a:lnTo>
                <a:lnTo>
                  <a:pt x="4622310" y="6725584"/>
                </a:lnTo>
                <a:close/>
              </a:path>
            </a:pathLst>
          </a:custGeom>
          <a:blipFill>
            <a:blip r:embed="rId3">
              <a:alphaModFix amt="19999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  <p:transition spd="fast">
    <p:push dir="l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DAGIgiHeg1M</dc:identifier>
  <dcterms:modified xsi:type="dcterms:W3CDTF">2011-08-01T06:04:30Z</dcterms:modified>
  <cp:revision>1</cp:revision>
  <dc:title>video canales de atención ORC</dc:title>
</cp:coreProperties>
</file>