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84" r:id="rId3"/>
    <p:sldId id="281" r:id="rId4"/>
    <p:sldId id="283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9/01/2025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DICIEMBRE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DICIEMBRE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00076"/>
              </p:ext>
            </p:extLst>
          </p:nvPr>
        </p:nvGraphicFramePr>
        <p:xfrm>
          <a:off x="340728" y="1484136"/>
          <a:ext cx="11510544" cy="4378932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41587814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7169317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138359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00099354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4759627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97218430"/>
                    </a:ext>
                  </a:extLst>
                </a:gridCol>
                <a:gridCol w="1255272">
                  <a:extLst>
                    <a:ext uri="{9D8B030D-6E8A-4147-A177-3AD203B41FA5}">
                      <a16:colId xmlns:a16="http://schemas.microsoft.com/office/drawing/2014/main" val="405558982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131625940"/>
                    </a:ext>
                  </a:extLst>
                </a:gridCol>
                <a:gridCol w="1255272">
                  <a:extLst>
                    <a:ext uri="{9D8B030D-6E8A-4147-A177-3AD203B41FA5}">
                      <a16:colId xmlns:a16="http://schemas.microsoft.com/office/drawing/2014/main" val="3569960803"/>
                    </a:ext>
                  </a:extLst>
                </a:gridCol>
              </a:tblGrid>
              <a:tr h="504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TUTELAS DICIEMBRE 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984097"/>
                  </a:ext>
                </a:extLst>
              </a:tr>
              <a:tr h="4991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Ítem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NUMERO DE RADICADO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DESPACHO JUDICIAL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ACCIONANTE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ACCIONADO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CONTESTACIÓN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ACTUAL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DERECHO FUNDAMENTAL PRESUNTAMENTE VULNERADO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200877"/>
                  </a:ext>
                </a:extLst>
              </a:tr>
              <a:tr h="8286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05001333301020240037900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JUZGADO DÉCIMO ADMINISTRATIVO DE MEDELLÍN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LUIS DANIEL TORRES RODRÍGUEZ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CONTROL DE COMERCIO DE ARMAS, MUNICIONES Y EXPLOSIVOS DCCAE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INDUSTRIA MILITAR - INDUMIL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FAVOR DE INDUMIL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Terminada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Derecho Fundamental de Petición y habeas data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195775"/>
                  </a:ext>
                </a:extLst>
              </a:tr>
              <a:tr h="993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11001333501020240047500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JUZGADO DECIMO ADMINISTRATIVO ORAL DEL CIRCUITO JUDICIAL DE BOGOTÁ D.C.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JAVIER ANDRES BAHAMON GUTIERREZ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CONTROL COMERCIO DE ARMAS, MUNICIONES Y EXPLOSIVOS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VINCULADO:  INDUSTRIA MILITAR - INDUMIL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Derecho Fundamental de debido proceso, igualdad y petición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141564"/>
                  </a:ext>
                </a:extLst>
              </a:tr>
              <a:tr h="993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68001-3107-001-2024-000110-00 NI 6131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JUZGADO PRIMERO PENAL DEL CIRCUITO ESPECIALIZADO DE BUCARAMANGA CON FUNCIONES DE CONOCIMIENTO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OCUPASALUD S.A.S por intermedio de su representante legal MICHAEL MIGUEL MEDINA MORALES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REGISTRADURIA NACIONAL DEL ESTADO CIVIL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VINCULADO:  INDUSTRIA MILITAR - INDUMIL 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Derecho Fundamental de debido proceso y al trabajo, igualdad y petición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17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DICIEMBRE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37082"/>
              </p:ext>
            </p:extLst>
          </p:nvPr>
        </p:nvGraphicFramePr>
        <p:xfrm>
          <a:off x="284561" y="1589565"/>
          <a:ext cx="11622877" cy="4382655"/>
        </p:xfrm>
        <a:graphic>
          <a:graphicData uri="http://schemas.openxmlformats.org/drawingml/2006/table">
            <a:tbl>
              <a:tblPr/>
              <a:tblGrid>
                <a:gridCol w="332490">
                  <a:extLst>
                    <a:ext uri="{9D8B030D-6E8A-4147-A177-3AD203B41FA5}">
                      <a16:colId xmlns:a16="http://schemas.microsoft.com/office/drawing/2014/main" val="67690641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78144745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768905049"/>
                    </a:ext>
                  </a:extLst>
                </a:gridCol>
                <a:gridCol w="1699387">
                  <a:extLst>
                    <a:ext uri="{9D8B030D-6E8A-4147-A177-3AD203B41FA5}">
                      <a16:colId xmlns:a16="http://schemas.microsoft.com/office/drawing/2014/main" val="7465147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028141464"/>
                    </a:ext>
                  </a:extLst>
                </a:gridCol>
                <a:gridCol w="720392">
                  <a:extLst>
                    <a:ext uri="{9D8B030D-6E8A-4147-A177-3AD203B41FA5}">
                      <a16:colId xmlns:a16="http://schemas.microsoft.com/office/drawing/2014/main" val="13261771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92121997"/>
                    </a:ext>
                  </a:extLst>
                </a:gridCol>
                <a:gridCol w="785043">
                  <a:extLst>
                    <a:ext uri="{9D8B030D-6E8A-4147-A177-3AD203B41FA5}">
                      <a16:colId xmlns:a16="http://schemas.microsoft.com/office/drawing/2014/main" val="2999948300"/>
                    </a:ext>
                  </a:extLst>
                </a:gridCol>
                <a:gridCol w="1461565">
                  <a:extLst>
                    <a:ext uri="{9D8B030D-6E8A-4147-A177-3AD203B41FA5}">
                      <a16:colId xmlns:a16="http://schemas.microsoft.com/office/drawing/2014/main" val="1969545681"/>
                    </a:ext>
                  </a:extLst>
                </a:gridCol>
              </a:tblGrid>
              <a:tr h="12007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TUTELAS DICIEMBRE 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44967"/>
                  </a:ext>
                </a:extLst>
              </a:tr>
              <a:tr h="192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ACCIONANTE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740613"/>
                  </a:ext>
                </a:extLst>
              </a:tr>
              <a:tr h="5955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11001-3110-008-2024-00853-00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OCTAVO DE FAMILIA DE BOGOTÁ D.C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 JOSÉ VILA MEJÍA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CONTROL COMERCIO DE ARMAS,  MUNICIONES Y EXPLOSIVOS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VINCULADO:  INDUSTRIA MILITAR - INDUMIL 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95838"/>
                  </a:ext>
                </a:extLst>
              </a:tr>
              <a:tr h="12343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76001-31-87-010-2024-00125 (T-323988)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DÉCIMO DE EJECUCIÓN DE PENAS Y MEDIDAS DE SEGURIDAD DE CALI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FARID LEON LONDOÑO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POLICIA NACIONAL, COMANDO POLICIA PALMIRA, POLICIA DE TRANSITO Y TRANPORTE DEL VALLE, OFICINA DE CONTROL DISCIPLINARIO DE LA POLICIA NACIONAL, OFICINA DE CONTROL DISCIPLINARIO VALLE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VINCULADO:  INDUSTRIA MILITAR - INDUMIL DEPARTAMENTO CONTROL COMERCIO DE ARMAS,      MUNICIONES Y EXPLOSIVOS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438138"/>
                  </a:ext>
                </a:extLst>
              </a:tr>
              <a:tr h="5523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110014088007202400211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SÉPTIMO (7°) PENAL MUNICIPAL CON FUNCIÓN DE CONTROL DE 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GARANTÍAS DE BOGOTÁ, D. C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JHON MARINO ZARATE TÉLLEZ 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CONTROL COMERCIO DE ARMAS Y EXPLOSIVOS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VINCULADO:  INDUSTRIA MILITAR - INDUMIL 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31/12/2024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4803" marR="4803" marT="4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4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4498</TotalTime>
  <Words>307</Words>
  <Application>Microsoft Office PowerPoint</Application>
  <PresentationFormat>Panorámica</PresentationFormat>
  <Paragraphs>79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153</cp:revision>
  <dcterms:created xsi:type="dcterms:W3CDTF">2024-01-03T18:04:35Z</dcterms:created>
  <dcterms:modified xsi:type="dcterms:W3CDTF">2025-01-09T14:43:02Z</dcterms:modified>
</cp:coreProperties>
</file>