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5"/>
  </p:notesMasterIdLst>
  <p:handoutMasterIdLst>
    <p:handoutMasterId r:id="rId6"/>
  </p:handoutMasterIdLst>
  <p:sldIdLst>
    <p:sldId id="261" r:id="rId2"/>
    <p:sldId id="284" r:id="rId3"/>
    <p:sldId id="283" r:id="rId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 PERSONAL" initials="PP" lastIdx="1" clrIdx="0">
    <p:extLst>
      <p:ext uri="{19B8F6BF-5375-455C-9EA6-DF929625EA0E}">
        <p15:presenceInfo xmlns:p15="http://schemas.microsoft.com/office/powerpoint/2012/main" userId="PC PERS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8A7"/>
    <a:srgbClr val="70AD47"/>
    <a:srgbClr val="55C3CF"/>
    <a:srgbClr val="5B9BD5"/>
    <a:srgbClr val="4ABA46"/>
    <a:srgbClr val="4BC174"/>
    <a:srgbClr val="FFC000"/>
    <a:srgbClr val="FF33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9FC5-CE8F-4A19-B9F2-2E495EE32FD4}" type="datetimeFigureOut">
              <a:rPr lang="es-CO" smtClean="0"/>
              <a:t>4/10/2024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4E99-9637-43EC-A1FF-672A953E878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4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4E99-9637-43EC-A1FF-672A953E8785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03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6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DE4F6C5-03EE-7DE9-CFD1-C39006492509}"/>
              </a:ext>
            </a:extLst>
          </p:cNvPr>
          <p:cNvSpPr txBox="1"/>
          <p:nvPr/>
        </p:nvSpPr>
        <p:spPr>
          <a:xfrm>
            <a:off x="299346" y="687873"/>
            <a:ext cx="95215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es-ES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BOLETÍN TUTELAS </a:t>
            </a:r>
            <a:r>
              <a:rPr lang="es-ES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SEPTIEMBRE DE </a:t>
            </a:r>
            <a:r>
              <a:rPr lang="es-ES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2024</a:t>
            </a:r>
            <a:endParaRPr lang="es-CO" sz="34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525C40-98AE-1555-78D9-A818B3C941CB}"/>
              </a:ext>
            </a:extLst>
          </p:cNvPr>
          <p:cNvSpPr txBox="1"/>
          <p:nvPr/>
        </p:nvSpPr>
        <p:spPr>
          <a:xfrm>
            <a:off x="299347" y="2467147"/>
            <a:ext cx="517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OFICINA LEGAL</a:t>
            </a:r>
            <a:endParaRPr lang="es-CO" sz="2800" dirty="0">
              <a:solidFill>
                <a:srgbClr val="FFC000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1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381860" y="655802"/>
            <a:ext cx="1012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>
              <a:defRPr/>
            </a:pP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BOLETÍN TUTELAS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SEPTIEMBRE </a:t>
            </a: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DE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2024</a:t>
            </a:r>
            <a:endParaRPr lang="es-ES" sz="2800" b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777516"/>
              </p:ext>
            </p:extLst>
          </p:nvPr>
        </p:nvGraphicFramePr>
        <p:xfrm>
          <a:off x="163286" y="1179022"/>
          <a:ext cx="11541119" cy="4979499"/>
        </p:xfrm>
        <a:graphic>
          <a:graphicData uri="http://schemas.openxmlformats.org/drawingml/2006/table">
            <a:tbl>
              <a:tblPr/>
              <a:tblGrid>
                <a:gridCol w="352063">
                  <a:extLst>
                    <a:ext uri="{9D8B030D-6E8A-4147-A177-3AD203B41FA5}">
                      <a16:colId xmlns:a16="http://schemas.microsoft.com/office/drawing/2014/main" val="958512685"/>
                    </a:ext>
                  </a:extLst>
                </a:gridCol>
                <a:gridCol w="1613623">
                  <a:extLst>
                    <a:ext uri="{9D8B030D-6E8A-4147-A177-3AD203B41FA5}">
                      <a16:colId xmlns:a16="http://schemas.microsoft.com/office/drawing/2014/main" val="1886582459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961815385"/>
                    </a:ext>
                  </a:extLst>
                </a:gridCol>
                <a:gridCol w="1799433">
                  <a:extLst>
                    <a:ext uri="{9D8B030D-6E8A-4147-A177-3AD203B41FA5}">
                      <a16:colId xmlns:a16="http://schemas.microsoft.com/office/drawing/2014/main" val="2073107883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85181025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13066960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92119169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66976364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350188151"/>
                    </a:ext>
                  </a:extLst>
                </a:gridCol>
              </a:tblGrid>
              <a:tr h="14991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TUTELAS SEPTIEMBRE 2024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627162"/>
                  </a:ext>
                </a:extLst>
              </a:tr>
              <a:tr h="2398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DE RADICADO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DESPACHO JUDICIAL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ACCIONANTE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ACCIONADO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CONTESTACIÓN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FALLO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ACTUAL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FUNDAMENTAL PRESUNTAMENTE VULNERADO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600859"/>
                  </a:ext>
                </a:extLst>
              </a:tr>
              <a:tr h="5996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05 001 31 09 010 2024 00132 00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JUZGADO DIEZ PENAL DEL CIRCUITO DE MEDELLÍN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DEIBY RESTREPO MANRIQUE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COMANDO DEL EJÉRCITO NACIOANL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VINCULADO:  INDUSTRIA MILITAR - INDUMIL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6/09/2024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Fundamental de Petición, restablecimiento y preservación de habeas data y debido proceso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016897"/>
                  </a:ext>
                </a:extLst>
              </a:tr>
              <a:tr h="9594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11001 31 10 005 2024 00639 00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JUZGADO QUINTO DE FAMILIA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HENRY PLAZA AGUIRRE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COMANDO GENERAL DE LAS FUERZAS MILITARES – DEPARTAMENTO CONTROL COMERCIO DE ARMAS, MUNICIONES, EXPLOSIVOS Y SUSTANCIAS QUÍMICAS CONTROLADAS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VINCULADO:  INDUSTRIA MILITAR - INDUMIL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18/09/2024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Fundamental de igualdad y debido proceso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275260"/>
                  </a:ext>
                </a:extLst>
              </a:tr>
              <a:tr h="5996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11001333603520240030200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JUZGADO TREINTA Y CINCO (35) ADMINISTRATIVO DEL CIRCUITO JUDICIAL DE BOGOTÁ - SECCIÓN TERCERA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OLIVA GALINDO DE VIDAL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 MILITAR - INDUMIL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25/09/2024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Fundamental de Petición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613247"/>
                  </a:ext>
                </a:extLst>
              </a:tr>
              <a:tr h="86353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2024-00168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JUZGADO TREINTA Y SEIS PENAL DEL CIRCUITO CON FUNCIÓN DE CONOCIMIENTO DE BOGOTÁ D.C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FAIBER EDUARDO CLAVIJO RIVEROS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 DE CONTROL, COMERCIO DE ARMAS, MUNICIONES Y EXPLOSIVOS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 MILITAR - INDUMIL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26/09/2024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Fundamental de Petición,  debido proceso, igualdad integridad personal y propiedad privada, restablecimiento y preservación de derecho de petición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407691"/>
                  </a:ext>
                </a:extLst>
              </a:tr>
              <a:tr h="52771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05001-33-33-018-2024-00291-00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JUZGADO DIECIOCHO (18) ADMINISTRATIVO ORAL DEL CIRCUITO DE MEDELLÍN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PROTECCIÓN S.A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 MILITAR - INDUMIL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30/09/2024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Fundamental de Petición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336694"/>
                  </a:ext>
                </a:extLst>
              </a:tr>
              <a:tr h="5996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63-001-31-03-003-2024-00250-00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JUZGADO TERCERO CIVIL DEL CIRCUITO</a:t>
                      </a:r>
                      <a:b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ARMENIA QUINDÍO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ALEXANDER GROSS URREGO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 MILITAR - INDUMIL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30/09/2024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Fundamental de Petición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686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28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50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4497</TotalTime>
  <Words>267</Words>
  <Application>Microsoft Office PowerPoint</Application>
  <PresentationFormat>Panorámica</PresentationFormat>
  <Paragraphs>68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Aptos</vt:lpstr>
      <vt:lpstr>Arial</vt:lpstr>
      <vt:lpstr>Calibri</vt:lpstr>
      <vt:lpstr>Franklin Gothic Book</vt:lpstr>
      <vt:lpstr>Franklin Gothic Medium</vt:lpstr>
      <vt:lpstr>Office 2013 - Tema de 2022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</dc:creator>
  <cp:lastModifiedBy>Miller Orlando Moreno Suarez</cp:lastModifiedBy>
  <cp:revision>151</cp:revision>
  <dcterms:created xsi:type="dcterms:W3CDTF">2024-01-03T18:04:35Z</dcterms:created>
  <dcterms:modified xsi:type="dcterms:W3CDTF">2024-10-04T18:51:22Z</dcterms:modified>
</cp:coreProperties>
</file>