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81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3C9C-3CC0-4279-B430-F00919D1BB98}" type="datetimeFigureOut">
              <a:rPr lang="es-CO" smtClean="0"/>
              <a:t>14/01/2025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8B73-6691-49C2-B771-70181DF265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7357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3C9C-3CC0-4279-B430-F00919D1BB98}" type="datetimeFigureOut">
              <a:rPr lang="es-CO" smtClean="0"/>
              <a:t>14/01/2025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8B73-6691-49C2-B771-70181DF265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5484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3C9C-3CC0-4279-B430-F00919D1BB98}" type="datetimeFigureOut">
              <a:rPr lang="es-CO" smtClean="0"/>
              <a:t>14/01/2025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8B73-6691-49C2-B771-70181DF265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1267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3C9C-3CC0-4279-B430-F00919D1BB98}" type="datetimeFigureOut">
              <a:rPr lang="es-CO" smtClean="0"/>
              <a:t>14/01/2025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8B73-6691-49C2-B771-70181DF265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5638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3C9C-3CC0-4279-B430-F00919D1BB98}" type="datetimeFigureOut">
              <a:rPr lang="es-CO" smtClean="0"/>
              <a:t>14/01/2025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8B73-6691-49C2-B771-70181DF265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6372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3C9C-3CC0-4279-B430-F00919D1BB98}" type="datetimeFigureOut">
              <a:rPr lang="es-CO" smtClean="0"/>
              <a:t>14/01/2025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8B73-6691-49C2-B771-70181DF265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9151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3C9C-3CC0-4279-B430-F00919D1BB98}" type="datetimeFigureOut">
              <a:rPr lang="es-CO" smtClean="0"/>
              <a:t>14/01/2025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8B73-6691-49C2-B771-70181DF265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91335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3C9C-3CC0-4279-B430-F00919D1BB98}" type="datetimeFigureOut">
              <a:rPr lang="es-CO" smtClean="0"/>
              <a:t>14/01/2025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8B73-6691-49C2-B771-70181DF265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427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3C9C-3CC0-4279-B430-F00919D1BB98}" type="datetimeFigureOut">
              <a:rPr lang="es-CO" smtClean="0"/>
              <a:t>14/01/2025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8B73-6691-49C2-B771-70181DF265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6372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3C9C-3CC0-4279-B430-F00919D1BB98}" type="datetimeFigureOut">
              <a:rPr lang="es-CO" smtClean="0"/>
              <a:t>14/01/2025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8B73-6691-49C2-B771-70181DF265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8015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3C9C-3CC0-4279-B430-F00919D1BB98}" type="datetimeFigureOut">
              <a:rPr lang="es-CO" smtClean="0"/>
              <a:t>14/01/2025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8B73-6691-49C2-B771-70181DF265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5218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13C9C-3CC0-4279-B430-F00919D1BB98}" type="datetimeFigureOut">
              <a:rPr lang="es-CO" smtClean="0"/>
              <a:t>14/01/2025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8B73-6691-49C2-B771-70181DF265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9141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83" y="115910"/>
            <a:ext cx="11198578" cy="6299200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01521" y="2511380"/>
            <a:ext cx="5731099" cy="21894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CuadroTexto 2"/>
          <p:cNvSpPr txBox="1"/>
          <p:nvPr/>
        </p:nvSpPr>
        <p:spPr>
          <a:xfrm>
            <a:off x="1053045" y="2388347"/>
            <a:ext cx="48553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err="1" smtClean="0">
                <a:solidFill>
                  <a:srgbClr val="6281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  <a:r>
              <a:rPr lang="es-ES" sz="3600" b="1" dirty="0" smtClean="0">
                <a:solidFill>
                  <a:srgbClr val="6281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solicitudes de la Oficina de Control Disciplinario Interno.</a:t>
            </a:r>
            <a:endParaRPr lang="es-CO" sz="3600" b="1" dirty="0">
              <a:solidFill>
                <a:srgbClr val="6281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272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277" y="308326"/>
            <a:ext cx="10962923" cy="6294087"/>
          </a:xfrm>
          <a:ln>
            <a:solidFill>
              <a:srgbClr val="6281E1"/>
            </a:solidFill>
          </a:ln>
        </p:spPr>
      </p:pic>
    </p:spTree>
    <p:extLst>
      <p:ext uri="{BB962C8B-B14F-4D97-AF65-F5344CB8AC3E}">
        <p14:creationId xmlns:p14="http://schemas.microsoft.com/office/powerpoint/2010/main" val="2885825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00" y="177799"/>
            <a:ext cx="11328400" cy="637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374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114299"/>
            <a:ext cx="11315700" cy="6365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991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77799"/>
            <a:ext cx="11315700" cy="6365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4096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</Words>
  <Application>Microsoft Office PowerPoint</Application>
  <PresentationFormat>Panorámica</PresentationFormat>
  <Paragraphs>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Industria Militar Colombia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Dayan Vanessa Herrera Garcia</dc:creator>
  <cp:lastModifiedBy>Lena Camila Gomez Leon</cp:lastModifiedBy>
  <cp:revision>3</cp:revision>
  <dcterms:created xsi:type="dcterms:W3CDTF">2024-10-08T20:39:01Z</dcterms:created>
  <dcterms:modified xsi:type="dcterms:W3CDTF">2025-01-14T14:50:34Z</dcterms:modified>
</cp:coreProperties>
</file>