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4" r:id="rId3"/>
    <p:sldId id="287" r:id="rId4"/>
    <p:sldId id="284" r:id="rId5"/>
    <p:sldId id="275" r:id="rId6"/>
    <p:sldId id="288" r:id="rId7"/>
    <p:sldId id="289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t>15/01/2024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23145" y="1064503"/>
            <a:ext cx="378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LEGAL</a:t>
            </a:r>
          </a:p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INDUSTRIA </a:t>
            </a: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MILITAR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44682" y="2906332"/>
            <a:ext cx="571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BOLETÍN JURÍDICO </a:t>
            </a:r>
            <a:endParaRPr lang="es-CO" sz="3600" dirty="0">
              <a:latin typeface="Arial Black" panose="020B0A04020102020204" pitchFamily="34" charset="0"/>
            </a:endParaRPr>
          </a:p>
          <a:p>
            <a:pPr algn="ctr"/>
            <a:r>
              <a:rPr lang="es-CO" sz="3600" dirty="0" smtClean="0">
                <a:latin typeface="Arial Black" panose="020B0A04020102020204" pitchFamily="34" charset="0"/>
              </a:rPr>
              <a:t>DICIEMBRE DE 2023</a:t>
            </a:r>
            <a:endParaRPr lang="es-E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02050" y="326492"/>
            <a:ext cx="4339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DICIEMBRE DE 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4624" y="2365750"/>
            <a:ext cx="69078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DEFINICIÓN LEGAL CODIGO CIVIL:</a:t>
            </a:r>
          </a:p>
          <a:p>
            <a:pPr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i="1" dirty="0">
                <a:latin typeface="Arial" panose="020B0604020202020204" pitchFamily="34" charset="0"/>
                <a:cs typeface="Arial" panose="020B0604020202020204" pitchFamily="34" charset="0"/>
              </a:rPr>
              <a:t>ARTÍCULO 64. &lt;FUERZA MAYOR O CASO FORTUITO</a:t>
            </a:r>
            <a:r>
              <a:rPr lang="es-CO" sz="2000" i="1">
                <a:latin typeface="Arial" panose="020B0604020202020204" pitchFamily="34" charset="0"/>
                <a:cs typeface="Arial" panose="020B0604020202020204" pitchFamily="34" charset="0"/>
              </a:rPr>
              <a:t>&gt;. </a:t>
            </a:r>
            <a:r>
              <a:rPr lang="es-CO" sz="20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i="1" dirty="0">
                <a:latin typeface="Arial" panose="020B0604020202020204" pitchFamily="34" charset="0"/>
                <a:cs typeface="Arial" panose="020B0604020202020204" pitchFamily="34" charset="0"/>
              </a:rPr>
              <a:t>Se llama fuerza mayor o caso fortuito el imprevisto o que no es posible resistir, como un naufragio, un terremoto, el apresamiento de enemigos, los actos de autoridad ejercidos por un funcionario público, etc.</a:t>
            </a: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4624" y="1131848"/>
            <a:ext cx="10592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ELEMENTOS QUE CONFIGURAN LA FUERZA MAYOR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636" y="2507417"/>
            <a:ext cx="3330041" cy="221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729818" y="146446"/>
            <a:ext cx="4339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DICIEMBRE </a:t>
            </a:r>
            <a:r>
              <a:rPr lang="es-CO" sz="2000" b="1" dirty="0">
                <a:solidFill>
                  <a:schemeClr val="accent1"/>
                </a:solidFill>
              </a:rPr>
              <a:t>DE </a:t>
            </a:r>
            <a:r>
              <a:rPr lang="es-CO" sz="2000" b="1" dirty="0" smtClean="0">
                <a:solidFill>
                  <a:schemeClr val="accent1"/>
                </a:solidFill>
              </a:rPr>
              <a:t>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4690" y="2829275"/>
            <a:ext cx="31646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 smtClean="0"/>
              <a:t> </a:t>
            </a:r>
          </a:p>
          <a:p>
            <a:pPr algn="just"/>
            <a:endParaRPr lang="es-CO" sz="1400" dirty="0"/>
          </a:p>
          <a:p>
            <a:pPr algn="just"/>
            <a:endParaRPr lang="es-ES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86646" y="1743477"/>
            <a:ext cx="88776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FUERZA MAYOR </a:t>
            </a:r>
          </a:p>
          <a:p>
            <a:pPr algn="ctr"/>
            <a:endParaRPr lang="es-C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que se configure la fuerza mayor, se requiere la concurrencia de los siguientes tres elementos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(i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  Imprevisibilidad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(ii).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Irresistibilidad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(iii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s-CO" sz="2000" smtClean="0">
                <a:latin typeface="Arial" panose="020B0604020202020204" pitchFamily="34" charset="0"/>
                <a:cs typeface="Arial" panose="020B0604020202020204" pitchFamily="34" charset="0"/>
              </a:rPr>
              <a:t>Exterioridad.</a:t>
            </a: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 smtClean="0"/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ese sentido, si se configuran tales elementos, se exonera de responsabilidad al Estado, salvo que el demandante demuestre la falla en el servicio por la actividad equivocada o por la no realización de labores a su cargo que habrían evitado el daño</a:t>
            </a:r>
          </a:p>
        </p:txBody>
      </p:sp>
      <p:pic>
        <p:nvPicPr>
          <p:cNvPr id="7" name="Picture 2" descr="¿Cuáles son las diferencias entre ley y norm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55" y="2700486"/>
            <a:ext cx="2698811" cy="25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54027" y="667963"/>
            <a:ext cx="9890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PRECISIONES JURISPRUDENCIALES SOBRE EL ARBITRAJE  CON ENTIDADES PUBLICAS</a:t>
            </a:r>
          </a:p>
        </p:txBody>
      </p:sp>
    </p:spTree>
    <p:extLst>
      <p:ext uri="{BB962C8B-B14F-4D97-AF65-F5344CB8AC3E}">
        <p14:creationId xmlns:p14="http://schemas.microsoft.com/office/powerpoint/2010/main" val="10551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72972" y="2373522"/>
            <a:ext cx="706847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precedente judicial ha indicado que es imprevisible lo que pese a que pueda haber sido imaginado con anticipación o previamente, resulta súbito, intempestivo o repentino o lo que no obstante la diligencia y cuidado que se tuvo para evitarlo, aconteció de todas maneras, con independencia de que hubiese sido mentalmente figurado, o no, previamente a su suceso.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702050" y="326492"/>
            <a:ext cx="4339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DICIEMBRE DE 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-789185" y="1807258"/>
            <a:ext cx="10592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IMPREVISILIDAD</a:t>
            </a:r>
          </a:p>
        </p:txBody>
      </p:sp>
      <p:sp>
        <p:nvSpPr>
          <p:cNvPr id="2" name="AutoShape 2" descr="Hasta dónde rige cláusula compromisoria pactada en promesa de compraventa?  | Ámbito Juríd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749" y="2465140"/>
            <a:ext cx="2705100" cy="26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77815" y="1957282"/>
            <a:ext cx="706847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irresistibilidad como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parte de la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causa extraña,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trata sobre la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imposibilidad del obligado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 un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determinado comportamiento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y/o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actividad para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ejecutarlo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llevarla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 cabo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El daño tiene que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resultar inevitable para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predicar el acontecimiento de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una causa extraña,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sobre la base de que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 irresistible o inevitable deben ser los efectos del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no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situación misma, quien figura como demandado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podría, en determinadas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condiciones,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llegar a evitar o impedir los efectos dañinos del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situación, aunque,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 sí mismo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, este sea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irresistible, como un terremoto o un huracán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algunos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cuyos efectos nocivos, en ciertos supuestos o bajo determinadas condiciones podrían ser evitados.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02050" y="326492"/>
            <a:ext cx="4339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DICIEMBRE DE 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658" y="1080332"/>
            <a:ext cx="10592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IRRESISTIBILIDAD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42" y="2557463"/>
            <a:ext cx="3414380" cy="22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8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9432" y="1117474"/>
            <a:ext cx="10592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EXTERIORIDAD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2580" y="1865883"/>
            <a:ext cx="75470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 puede apreciar cuando un acontecimiento o la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circunstancia que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 invoca por parte de quien es demandado como causa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extraña debe ser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ajeno a este jurídicamente. Tiene que ser un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suceso por el cual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demandado no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tenga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obligación jurídica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responder,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aparte que,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desde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físico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 trate de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situación donde la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entidad demandada o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alguno de sus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agentes no haya tenido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interviniera directamente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de que no haya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ayudado a provocar  la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causación física del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daño.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daño debe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ser: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Ajeno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Exterior </a:t>
            </a:r>
          </a:p>
          <a:p>
            <a:pPr marL="342900" indent="-342900">
              <a:buAutoNum type="arabicPeriod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Extraño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 los deberes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jurídicos de a quien se demanda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46128" y="443647"/>
            <a:ext cx="4339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/>
                </a:solidFill>
              </a:rPr>
              <a:t>BOLETÍN </a:t>
            </a:r>
            <a:r>
              <a:rPr lang="es-CO" sz="2000" b="1" dirty="0" smtClean="0">
                <a:solidFill>
                  <a:schemeClr val="accent1"/>
                </a:solidFill>
              </a:rPr>
              <a:t>JURÍDICO DICIEMBRE DE 2023</a:t>
            </a:r>
            <a:endParaRPr lang="es-CO" sz="2000" b="1" dirty="0">
              <a:solidFill>
                <a:schemeClr val="accent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240" y="2556361"/>
            <a:ext cx="3028950" cy="23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9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2056</TotalTime>
  <Words>476</Words>
  <Application>Microsoft Office PowerPoint</Application>
  <PresentationFormat>Panorámica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Daniel Esteban Echeverria Villa</cp:lastModifiedBy>
  <cp:revision>138</cp:revision>
  <dcterms:created xsi:type="dcterms:W3CDTF">2021-07-07T17:06:09Z</dcterms:created>
  <dcterms:modified xsi:type="dcterms:W3CDTF">2024-01-15T18:38:42Z</dcterms:modified>
</cp:coreProperties>
</file>