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0287000"/>
  <p:notesSz cx="6858000" cy="9144000"/>
  <p:embeddedFontLst>
    <p:embeddedFont>
      <p:font typeface="Segoe Script" panose="030B0504020000000003" pitchFamily="66" charset="0"/>
      <p:regular r:id="rId3"/>
      <p:bold r:id="rId4"/>
    </p:embeddedFont>
    <p:embeddedFont>
      <p:font typeface="Lovelo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9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8909" y="5678729"/>
            <a:ext cx="12564818" cy="5744752"/>
          </a:xfrm>
          <a:custGeom>
            <a:avLst/>
            <a:gdLst/>
            <a:ahLst/>
            <a:cxnLst/>
            <a:rect l="l" t="t" r="r" b="b"/>
            <a:pathLst>
              <a:path w="12564818" h="5744752">
                <a:moveTo>
                  <a:pt x="0" y="0"/>
                </a:moveTo>
                <a:lnTo>
                  <a:pt x="12564818" y="0"/>
                </a:lnTo>
                <a:lnTo>
                  <a:pt x="12564818" y="5744752"/>
                </a:lnTo>
                <a:lnTo>
                  <a:pt x="0" y="5744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1954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42777" y="3973160"/>
            <a:ext cx="4492029" cy="2673295"/>
            <a:chOff x="0" y="0"/>
            <a:chExt cx="1074061" cy="6391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4061" cy="639195"/>
            </a:xfrm>
            <a:custGeom>
              <a:avLst/>
              <a:gdLst/>
              <a:ahLst/>
              <a:cxnLst/>
              <a:rect l="l" t="t" r="r" b="b"/>
              <a:pathLst>
                <a:path w="1074061" h="639195">
                  <a:moveTo>
                    <a:pt x="0" y="0"/>
                  </a:moveTo>
                  <a:lnTo>
                    <a:pt x="1074061" y="0"/>
                  </a:lnTo>
                  <a:lnTo>
                    <a:pt x="1074061" y="639195"/>
                  </a:lnTo>
                  <a:lnTo>
                    <a:pt x="0" y="639195"/>
                  </a:lnTo>
                  <a:close/>
                </a:path>
              </a:pathLst>
            </a:custGeom>
            <a:solidFill>
              <a:srgbClr val="484FA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74061" cy="6772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6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922773" y="3934450"/>
            <a:ext cx="3779148" cy="5542750"/>
          </a:xfrm>
          <a:custGeom>
            <a:avLst/>
            <a:gdLst/>
            <a:ahLst/>
            <a:cxnLst/>
            <a:rect l="l" t="t" r="r" b="b"/>
            <a:pathLst>
              <a:path w="3779148" h="5542750">
                <a:moveTo>
                  <a:pt x="0" y="0"/>
                </a:moveTo>
                <a:lnTo>
                  <a:pt x="3779147" y="0"/>
                </a:lnTo>
                <a:lnTo>
                  <a:pt x="3779147" y="5542750"/>
                </a:lnTo>
                <a:lnTo>
                  <a:pt x="0" y="5542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89380">
            <a:off x="7819034" y="1208759"/>
            <a:ext cx="1749484" cy="2252241"/>
          </a:xfrm>
          <a:custGeom>
            <a:avLst/>
            <a:gdLst/>
            <a:ahLst/>
            <a:cxnLst/>
            <a:rect l="l" t="t" r="r" b="b"/>
            <a:pathLst>
              <a:path w="1749484" h="2252241">
                <a:moveTo>
                  <a:pt x="0" y="0"/>
                </a:moveTo>
                <a:lnTo>
                  <a:pt x="1749484" y="0"/>
                </a:lnTo>
                <a:lnTo>
                  <a:pt x="1749484" y="2252241"/>
                </a:lnTo>
                <a:lnTo>
                  <a:pt x="0" y="2252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1031" y="7822348"/>
            <a:ext cx="3882469" cy="1785369"/>
          </a:xfrm>
          <a:custGeom>
            <a:avLst/>
            <a:gdLst/>
            <a:ahLst/>
            <a:cxnLst/>
            <a:rect l="l" t="t" r="r" b="b"/>
            <a:pathLst>
              <a:path w="3882469" h="1785369">
                <a:moveTo>
                  <a:pt x="0" y="0"/>
                </a:moveTo>
                <a:lnTo>
                  <a:pt x="3882469" y="0"/>
                </a:lnTo>
                <a:lnTo>
                  <a:pt x="3882469" y="1785369"/>
                </a:lnTo>
                <a:lnTo>
                  <a:pt x="0" y="17853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191" t="-147464" r="-25111" b="-72861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175366" y="8855242"/>
            <a:ext cx="752475" cy="75247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4FA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30479" y="1154653"/>
            <a:ext cx="7569451" cy="1028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8"/>
              </a:lnSpc>
              <a:spcBef>
                <a:spcPct val="0"/>
              </a:spcBef>
            </a:pPr>
            <a:r>
              <a:rPr lang="en-US" sz="6006" dirty="0">
                <a:solidFill>
                  <a:srgbClr val="3B3737"/>
                </a:solidFill>
                <a:latin typeface="Lovelo"/>
              </a:rPr>
              <a:t>CAMBIAMOS PARA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0479" y="2083378"/>
            <a:ext cx="5860531" cy="136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2"/>
              </a:lnSpc>
              <a:spcBef>
                <a:spcPct val="0"/>
              </a:spcBef>
            </a:pPr>
            <a:r>
              <a:rPr lang="en-US" sz="8001" dirty="0">
                <a:solidFill>
                  <a:srgbClr val="3B3737"/>
                </a:solidFill>
                <a:latin typeface="Lovelo"/>
              </a:rPr>
              <a:t>MEJORAR!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10455" y="5008198"/>
            <a:ext cx="2891907" cy="396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Lovelo"/>
              </a:rPr>
              <a:t>ESTAMOS UBICADOS EN EL SEGUNDO PISO DE OFICINAS CENTRALES EN LA OFICINA </a:t>
            </a:r>
            <a:r>
              <a:rPr lang="en-US" sz="2799" dirty="0" smtClean="0">
                <a:solidFill>
                  <a:srgbClr val="000000"/>
                </a:solidFill>
                <a:latin typeface="Lovelo"/>
              </a:rPr>
              <a:t>202</a:t>
            </a:r>
          </a:p>
          <a:p>
            <a:pPr algn="ctr">
              <a:lnSpc>
                <a:spcPts val="3919"/>
              </a:lnSpc>
            </a:pPr>
            <a:r>
              <a:rPr lang="en-US" sz="2799" dirty="0" smtClean="0">
                <a:solidFill>
                  <a:srgbClr val="000000"/>
                </a:solidFill>
                <a:latin typeface="Lovelo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Lovelo"/>
              </a:rPr>
              <a:t>CL. 44 #54-11.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18872" y="4262478"/>
            <a:ext cx="3339838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dirty="0" smtClean="0">
                <a:solidFill>
                  <a:srgbClr val="FFFFFF"/>
                </a:solidFill>
                <a:latin typeface="Lovelo"/>
              </a:rPr>
              <a:t>ENDULZA </a:t>
            </a:r>
            <a:r>
              <a:rPr lang="en-US" sz="2499" dirty="0">
                <a:solidFill>
                  <a:srgbClr val="FFFFFF"/>
                </a:solidFill>
                <a:latin typeface="Lovelo"/>
              </a:rPr>
              <a:t>TU DIA VISITANDO LA OFICINA DE CONTROL DISCIPLINARIO INTERNO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Lovelo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Lovelo"/>
            </a:endParaR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Lovel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02512" y="7231230"/>
            <a:ext cx="3455934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Segoe Script"/>
              </a:rPr>
              <a:t>Pregunta por: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958446" y="7798630"/>
            <a:ext cx="752475" cy="75247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4FA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37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Segoe Script</vt:lpstr>
      <vt:lpstr>Arial</vt:lpstr>
      <vt:lpstr>Lovelo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Retro Meet and Greet Instagram Post</dc:title>
  <dc:creator>Lena Camila Gomez Leon</dc:creator>
  <cp:lastModifiedBy>Dayan Vanessa Herrera Garcia</cp:lastModifiedBy>
  <cp:revision>5</cp:revision>
  <dcterms:created xsi:type="dcterms:W3CDTF">2006-08-16T00:00:00Z</dcterms:created>
  <dcterms:modified xsi:type="dcterms:W3CDTF">2024-06-28T18:58:16Z</dcterms:modified>
  <dc:identifier>DAGJYOPIAf8</dc:identifier>
</cp:coreProperties>
</file>