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64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02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62F42-B226-439E-9D0A-C1B0CF8E0480}" type="datetimeFigureOut">
              <a:rPr lang="es-ES" smtClean="0"/>
              <a:pPr/>
              <a:t>02/09/2021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89CD3-C901-4DC8-98BA-35E55B651CF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4469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47983EDC-037C-4F94-B472-F7F38785B7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9316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CA3B592-451D-4E67-BABB-5FCA34D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CCC68783-56DF-4FAA-8F93-6B4AD56AE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C4641D9-FAB3-4457-92C4-E0E523444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425505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33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6484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55856F1-C003-4654-AA02-EDE23AEA0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21CB533-E44F-43AA-BAB3-5324B317E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416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FE9BD77-AD71-493E-B871-AD470499A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C44FD2C-C375-4A8A-8B03-A85B4FE09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5156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13131CB-222D-48DE-BC39-60092EB62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F26C976-1CD7-485E-8A8D-72FCC226F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DD4FB2A-C698-49C4-A98A-FFC9AFEAE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96854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153DF47-D18C-4A8C-9BC7-D841607FA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ABC5400-AD0C-4C31-BCFB-707F2DEFF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A996D35-EF62-4B3A-B959-496A75EC7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CE405BD5-2C10-4ABA-85B0-69043DA2F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49223E-8D26-46A3-AE99-245556CAC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94807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BD37E02-0B4D-4586-91B3-E08A7DA1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7710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83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63B605-8832-402F-9AD0-0B57E8D7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966553B-CFF3-4211-8A6F-9DBF433D9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B186850-71AC-40CE-A5DD-CFDD366CC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xmlns="" val="8156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8581101-EE73-49E2-A291-71A545029C3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119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8260CDAC-D31F-460D-8A0D-3FDC1BBD5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95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6862" y="1022265"/>
            <a:ext cx="5489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>
                <a:latin typeface="Arial Black" panose="020B0A04020102020204" pitchFamily="34" charset="0"/>
                <a:ea typeface="+mj-ea"/>
                <a:cs typeface="+mj-cs"/>
              </a:rPr>
              <a:t>OFICINA JURIDICA</a:t>
            </a:r>
            <a:endParaRPr lang="es-CO" sz="2400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0031" y="3075709"/>
            <a:ext cx="42513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 smtClean="0"/>
              <a:t>BOLETIN TUTELAS MAYO 2021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xmlns="" val="24790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 txBox="1">
            <a:spLocks/>
          </p:cNvSpPr>
          <p:nvPr/>
        </p:nvSpPr>
        <p:spPr>
          <a:xfrm>
            <a:off x="285371" y="448647"/>
            <a:ext cx="10200541" cy="6093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BOLETIN DE TUTELAS MAYO 2021</a:t>
            </a:r>
            <a:endParaRPr lang="es-CO" sz="2400" dirty="0">
              <a:latin typeface="Arial Black" panose="020B0A040201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795647" y="1460671"/>
            <a:ext cx="10189028" cy="427809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O" sz="1600" dirty="0" smtClean="0">
                <a:latin typeface="Arial" pitchFamily="34" charset="0"/>
                <a:cs typeface="Arial" pitchFamily="34" charset="0"/>
              </a:rPr>
              <a:t>La Sentencia de la Corte Constitucional T-161 del 10 de Marzo de 2011, indica:</a:t>
            </a:r>
          </a:p>
          <a:p>
            <a:pPr algn="just"/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600" dirty="0" smtClean="0">
                <a:latin typeface="Arial" pitchFamily="34" charset="0"/>
                <a:cs typeface="Arial" pitchFamily="34" charset="0"/>
              </a:rPr>
              <a:t>“(…) El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derecho de petición consagra, de un lado la facultad de presentar solicitudes respetuosas a las entidades públicas y privadas. Y de otro lado, el derecho a obtener respuesta oportuna, clara, completa y de fondo al asunto solicitado. La jurisprudencia constitucional también ha resaltado que la respuesta de la autoridad debe incluir un análisis profundo y detallado de los supuestos fácticos y normativos que rigen el tema, así, se requiere “una contestación plena que asegure que el derecho de petición se ha respetado y que el particular ha obtenido la correspondiente respuesta, sin importar que la misma sea favorable o no a sus intereses”. Se consagra pues el deber de las autoridades de resolver de fondo las peticiones elevadas ante ellas, y no son suficientes ni acordes con el artículo 23 constitucional las respuestas evasivas, que no plantean una solución de fondo: “La respuesta de la Administración debe resolver el asunto, no admitiéndose en consecuencia respuestas evasivas, o la simple afirmación de que el asunto se encuentra en revisión o en trámite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”(…).</a:t>
            </a:r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CO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600" smtClean="0">
                <a:latin typeface="Arial" pitchFamily="34" charset="0"/>
                <a:cs typeface="Arial" pitchFamily="34" charset="0"/>
              </a:rPr>
              <a:t>(…)La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regla general de acceso a los documentos públicos tiene rango constitucional, sin embargo excepcionalmente se permite la reserva de ciertos documentos, pero dichos límites deben ser impuestos a través de </a:t>
            </a:r>
            <a:r>
              <a:rPr lang="es-CO" sz="160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CO" sz="1600" smtClean="0">
                <a:latin typeface="Arial" pitchFamily="34" charset="0"/>
                <a:cs typeface="Arial" pitchFamily="34" charset="0"/>
              </a:rPr>
              <a:t>Ley (…)”.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44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961901" y="1282536"/>
          <a:ext cx="9262753" cy="37407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8142"/>
                <a:gridCol w="1492898"/>
                <a:gridCol w="1730403"/>
                <a:gridCol w="1673854"/>
                <a:gridCol w="1413728"/>
                <a:gridCol w="1413728"/>
              </a:tblGrid>
              <a:tr h="101644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INSTANCIA JUDICIAL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ACCIONANTE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ACCIONADO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PRETENSIÓN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FECHA NOTIFICACIÓN DE TUTELA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FALLO PRIMERA INSTANCIA</a:t>
                      </a:r>
                      <a:endParaRPr lang="es-E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2724278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Juzgado Primero</a:t>
                      </a:r>
                      <a:r>
                        <a:rPr lang="es-CO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Familia de Cúcuta</a:t>
                      </a:r>
                      <a:endParaRPr lang="es-CO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LUIS ANIBAL SANGUINO RANGEL</a:t>
                      </a:r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INDUMIL – DEPARTAMENTO CONTROL COMERCIO ARMAS</a:t>
                      </a:r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Solicitan se</a:t>
                      </a:r>
                      <a:r>
                        <a:rPr lang="es-CO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</a:t>
                      </a:r>
                      <a:r>
                        <a:rPr lang="es-CO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respuesta derecho de petición sobre la</a:t>
                      </a:r>
                      <a:r>
                        <a:rPr lang="es-CO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competencia del DCCA no de INDUMIL</a:t>
                      </a:r>
                      <a:endParaRPr lang="es-ES" sz="1400" kern="1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12-May-2021</a:t>
                      </a:r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19-Jun-2021</a:t>
                      </a:r>
                      <a:endParaRPr lang="es-E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285371" y="448647"/>
            <a:ext cx="10200541" cy="6093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BOLETIN DE TUTELAS MAYO 2021</a:t>
            </a:r>
            <a:endParaRPr lang="es-CO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765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2422566" y="1062318"/>
            <a:ext cx="7255823" cy="49245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CO" sz="6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GRACIAS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CO" sz="6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CO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3" descr="C:\Users\jrodri03\Desktop\JHAYDY RODPA\IMAGENES PARA DIAPOSITIVAS\descarga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3508" y="3166086"/>
            <a:ext cx="2935705" cy="2310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C61A8979-B2DD-439C-B13A-4067FD04E7A3}" vid="{19B68D62-4EA8-4682-AB5E-F2758D38594B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C61A8979-B2DD-439C-B13A-4067FD04E7A3}" vid="{DB09B226-686D-41D6-9355-6452507B665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PRESENTACIÓN INDUMIL</Template>
  <TotalTime>157</TotalTime>
  <Words>306</Words>
  <Application>Microsoft Office PowerPoint</Application>
  <PresentationFormat>Personalizado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Diseño personalizado</vt:lpstr>
      <vt:lpstr>Diapositiva 1</vt:lpstr>
      <vt:lpstr>Diapositiva 2</vt:lpstr>
      <vt:lpstr>Diapositiva 3</vt:lpstr>
      <vt:lpstr>Diapositiva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Tamayo</dc:creator>
  <cp:lastModifiedBy>Martha Isabel Gomez Pinto</cp:lastModifiedBy>
  <cp:revision>23</cp:revision>
  <dcterms:created xsi:type="dcterms:W3CDTF">2021-07-07T17:06:09Z</dcterms:created>
  <dcterms:modified xsi:type="dcterms:W3CDTF">2021-09-02T14:23:12Z</dcterms:modified>
</cp:coreProperties>
</file>