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64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1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022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B7F62D-8548-40D0-8C2F-BE3DA240EDDE}" type="doc">
      <dgm:prSet loTypeId="urn:microsoft.com/office/officeart/2005/8/layout/arrow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DDC72ED6-7A22-4A14-9407-281E1FDEF248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O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El Estado es el titular de la acción Disciplinaria (art. 1º Ley 734 de 2002)</a:t>
          </a:r>
          <a:endParaRPr lang="es-E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9EDE4C4-0382-401A-9E16-C3ED71C44E8D}" type="parTrans" cxnId="{C46F4983-2DA8-40B7-B904-74D848725C3B}">
      <dgm:prSet/>
      <dgm:spPr/>
      <dgm:t>
        <a:bodyPr/>
        <a:lstStyle/>
        <a:p>
          <a:endParaRPr lang="es-ES"/>
        </a:p>
      </dgm:t>
    </dgm:pt>
    <dgm:pt modelId="{28BEC109-76A4-4366-93D9-D5A689CB2B27}" type="sibTrans" cxnId="{C46F4983-2DA8-40B7-B904-74D848725C3B}">
      <dgm:prSet/>
      <dgm:spPr/>
      <dgm:t>
        <a:bodyPr/>
        <a:lstStyle/>
        <a:p>
          <a:endParaRPr lang="es-ES"/>
        </a:p>
      </dgm:t>
    </dgm:pt>
    <dgm:pt modelId="{E30AA64E-1A3E-4CEB-8596-AA9CBA28D6CF}">
      <dgm:prSet phldrT="[Texto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CO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Es independiente de cualquier otra acción judicial que pueda suceder (art. 2º Ley 734 de 2002)</a:t>
          </a:r>
          <a:endParaRPr lang="es-E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FCEE5E7-39DC-45CF-A966-22DA1C5A9D0D}" type="parTrans" cxnId="{3E673DA1-0050-4987-8F0B-AEC244EB3C8D}">
      <dgm:prSet/>
      <dgm:spPr/>
      <dgm:t>
        <a:bodyPr/>
        <a:lstStyle/>
        <a:p>
          <a:endParaRPr lang="es-ES"/>
        </a:p>
      </dgm:t>
    </dgm:pt>
    <dgm:pt modelId="{F5DC04BA-E009-4E06-B1FD-F9F854CAE4DC}" type="sibTrans" cxnId="{3E673DA1-0050-4987-8F0B-AEC244EB3C8D}">
      <dgm:prSet/>
      <dgm:spPr/>
      <dgm:t>
        <a:bodyPr/>
        <a:lstStyle/>
        <a:p>
          <a:endParaRPr lang="es-ES"/>
        </a:p>
      </dgm:t>
    </dgm:pt>
    <dgm:pt modelId="{2D974C9F-8742-404B-A7FF-A602F65C35B4}" type="pres">
      <dgm:prSet presAssocID="{E6B7F62D-8548-40D0-8C2F-BE3DA240EDDE}" presName="diagram" presStyleCnt="0">
        <dgm:presLayoutVars>
          <dgm:dir/>
          <dgm:resizeHandles val="exact"/>
        </dgm:presLayoutVars>
      </dgm:prSet>
      <dgm:spPr/>
    </dgm:pt>
    <dgm:pt modelId="{2FD64830-D69B-431C-901B-ACD2220BB8DF}" type="pres">
      <dgm:prSet presAssocID="{DDC72ED6-7A22-4A14-9407-281E1FDEF24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A7411C-08FA-4B7B-9460-5B0F3FEAD779}" type="pres">
      <dgm:prSet presAssocID="{E30AA64E-1A3E-4CEB-8596-AA9CBA28D6C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E673DA1-0050-4987-8F0B-AEC244EB3C8D}" srcId="{E6B7F62D-8548-40D0-8C2F-BE3DA240EDDE}" destId="{E30AA64E-1A3E-4CEB-8596-AA9CBA28D6CF}" srcOrd="1" destOrd="0" parTransId="{AFCEE5E7-39DC-45CF-A966-22DA1C5A9D0D}" sibTransId="{F5DC04BA-E009-4E06-B1FD-F9F854CAE4DC}"/>
    <dgm:cxn modelId="{06157DCA-0FD5-46AF-9B35-CB28FCA2D6C9}" type="presOf" srcId="{DDC72ED6-7A22-4A14-9407-281E1FDEF248}" destId="{2FD64830-D69B-431C-901B-ACD2220BB8DF}" srcOrd="0" destOrd="0" presId="urn:microsoft.com/office/officeart/2005/8/layout/arrow5"/>
    <dgm:cxn modelId="{A0BB6BAC-529F-4FF5-9EE7-ADB53AD8D909}" type="presOf" srcId="{E6B7F62D-8548-40D0-8C2F-BE3DA240EDDE}" destId="{2D974C9F-8742-404B-A7FF-A602F65C35B4}" srcOrd="0" destOrd="0" presId="urn:microsoft.com/office/officeart/2005/8/layout/arrow5"/>
    <dgm:cxn modelId="{E28DC734-8867-431D-897C-7A9531D9DE90}" type="presOf" srcId="{E30AA64E-1A3E-4CEB-8596-AA9CBA28D6CF}" destId="{04A7411C-08FA-4B7B-9460-5B0F3FEAD779}" srcOrd="0" destOrd="0" presId="urn:microsoft.com/office/officeart/2005/8/layout/arrow5"/>
    <dgm:cxn modelId="{C46F4983-2DA8-40B7-B904-74D848725C3B}" srcId="{E6B7F62D-8548-40D0-8C2F-BE3DA240EDDE}" destId="{DDC72ED6-7A22-4A14-9407-281E1FDEF248}" srcOrd="0" destOrd="0" parTransId="{E9EDE4C4-0382-401A-9E16-C3ED71C44E8D}" sibTransId="{28BEC109-76A4-4366-93D9-D5A689CB2B27}"/>
    <dgm:cxn modelId="{1CD0579A-E268-4E4D-956E-D8EE90912B29}" type="presParOf" srcId="{2D974C9F-8742-404B-A7FF-A602F65C35B4}" destId="{2FD64830-D69B-431C-901B-ACD2220BB8DF}" srcOrd="0" destOrd="0" presId="urn:microsoft.com/office/officeart/2005/8/layout/arrow5"/>
    <dgm:cxn modelId="{9FC40EB8-4779-4BF7-9823-716586BD17AC}" type="presParOf" srcId="{2D974C9F-8742-404B-A7FF-A602F65C35B4}" destId="{04A7411C-08FA-4B7B-9460-5B0F3FEAD779}" srcOrd="1" destOrd="0" presId="urn:microsoft.com/office/officeart/2005/8/layout/arrow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2290D4-8894-49D0-B02F-5D5DAF24A214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3149E9E5-024B-466B-894F-ACDEE94DA96E}">
      <dgm:prSet phldrT="[Texto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just"/>
          <a:r>
            <a:rPr lang="es-CO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Art. 6º: </a:t>
          </a:r>
          <a:r>
            <a:rPr lang="es-CO" sz="16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Las solicitudes que se reciban en la Procuraduría se remiten a la dependencia que tenga la competencia para resolverla (Decreto 262 de 2000). Sino es acogido por Procuraduría se devuelve a Entidad y se informa a solicitante.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4625FDC-8A1B-4139-B31B-58E872C6BB79}" type="parTrans" cxnId="{ECFBBF7C-32D4-4CFE-B4AA-6A3DAF78C2B4}">
      <dgm:prSet/>
      <dgm:spPr/>
      <dgm:t>
        <a:bodyPr/>
        <a:lstStyle/>
        <a:p>
          <a:endParaRPr lang="es-ES"/>
        </a:p>
      </dgm:t>
    </dgm:pt>
    <dgm:pt modelId="{8C67F2FC-C23A-4323-8A88-8186A16C389F}" type="sibTrans" cxnId="{ECFBBF7C-32D4-4CFE-B4AA-6A3DAF78C2B4}">
      <dgm:prSet/>
      <dgm:spPr/>
      <dgm:t>
        <a:bodyPr/>
        <a:lstStyle/>
        <a:p>
          <a:endParaRPr lang="es-ES"/>
        </a:p>
      </dgm:t>
    </dgm:pt>
    <dgm:pt modelId="{82F70386-5665-48ED-9DB8-CF4F3ED3A281}">
      <dgm:prSet phldrT="[Texto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just"/>
          <a:r>
            <a:rPr lang="es-CO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Art. 8º: </a:t>
          </a:r>
          <a:r>
            <a:rPr lang="es-CO" sz="16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 acogen por Poder Preferente: a) que el asunto genere connotación especial pública; b) que se haga para garantía de los principios que rigen el proceso disciplinario y; c) que la Procuraduría considere que debe asumirlo para garantizar el cumplimiento de los fines esenciales del Estado.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4AFB5A-72FE-42D6-BC72-3122F3A42D6C}" type="parTrans" cxnId="{A29DC2FF-3E38-4930-88C6-8A537176240D}">
      <dgm:prSet/>
      <dgm:spPr/>
      <dgm:t>
        <a:bodyPr/>
        <a:lstStyle/>
        <a:p>
          <a:endParaRPr lang="es-ES"/>
        </a:p>
      </dgm:t>
    </dgm:pt>
    <dgm:pt modelId="{11CDBE2A-858C-47BC-AA83-45619028029E}" type="sibTrans" cxnId="{A29DC2FF-3E38-4930-88C6-8A537176240D}">
      <dgm:prSet/>
      <dgm:spPr/>
      <dgm:t>
        <a:bodyPr/>
        <a:lstStyle/>
        <a:p>
          <a:endParaRPr lang="es-ES"/>
        </a:p>
      </dgm:t>
    </dgm:pt>
    <dgm:pt modelId="{9FAB1972-DD5F-4B75-8EB2-7A4ED441D149}">
      <dgm:prSet phldrT="[Texto]" custT="1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pPr algn="just"/>
          <a:r>
            <a:rPr lang="es-CO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Art. 9º: </a:t>
          </a:r>
          <a:r>
            <a:rPr lang="es-CO" sz="16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 competencia para autorizar el ejercicio del Poder Preferente, recae en cabeza del Vice procurador General de la Nación, la cual se comunicará mediante Resolución motivada.</a:t>
          </a:r>
          <a:endParaRPr lang="es-E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A768ED2-1A27-4417-8769-9E025CE50FC4}" type="parTrans" cxnId="{CFF12115-2E4F-453C-BFE1-7942F0064662}">
      <dgm:prSet/>
      <dgm:spPr/>
      <dgm:t>
        <a:bodyPr/>
        <a:lstStyle/>
        <a:p>
          <a:endParaRPr lang="es-ES"/>
        </a:p>
      </dgm:t>
    </dgm:pt>
    <dgm:pt modelId="{14357FD4-FA18-4200-9289-3255B6960DEF}" type="sibTrans" cxnId="{CFF12115-2E4F-453C-BFE1-7942F0064662}">
      <dgm:prSet/>
      <dgm:spPr/>
      <dgm:t>
        <a:bodyPr/>
        <a:lstStyle/>
        <a:p>
          <a:endParaRPr lang="es-ES"/>
        </a:p>
      </dgm:t>
    </dgm:pt>
    <dgm:pt modelId="{7A56B59A-D5EE-489B-95C7-2860B5F0CAE5}" type="pres">
      <dgm:prSet presAssocID="{092290D4-8894-49D0-B02F-5D5DAF24A214}" presName="outerComposite" presStyleCnt="0">
        <dgm:presLayoutVars>
          <dgm:chMax val="5"/>
          <dgm:dir/>
          <dgm:resizeHandles val="exact"/>
        </dgm:presLayoutVars>
      </dgm:prSet>
      <dgm:spPr/>
    </dgm:pt>
    <dgm:pt modelId="{BA10908F-A080-439D-97E1-F6D14A1AB055}" type="pres">
      <dgm:prSet presAssocID="{092290D4-8894-49D0-B02F-5D5DAF24A214}" presName="dummyMaxCanvas" presStyleCnt="0">
        <dgm:presLayoutVars/>
      </dgm:prSet>
      <dgm:spPr/>
    </dgm:pt>
    <dgm:pt modelId="{7C2F8459-DD33-468C-8829-56AFD6F01E4B}" type="pres">
      <dgm:prSet presAssocID="{092290D4-8894-49D0-B02F-5D5DAF24A214}" presName="ThreeNodes_1" presStyleLbl="node1" presStyleIdx="0" presStyleCnt="3" custLinFactNeighborX="-13407" custLinFactNeighborY="-70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9D14530-2602-49A8-A130-F83D863EAA65}" type="pres">
      <dgm:prSet presAssocID="{092290D4-8894-49D0-B02F-5D5DAF24A214}" presName="ThreeNodes_2" presStyleLbl="node1" presStyleIdx="1" presStyleCnt="3" custScaleX="11245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1560A6-84DD-46C8-BE7C-32A8F408E71B}" type="pres">
      <dgm:prSet presAssocID="{092290D4-8894-49D0-B02F-5D5DAF24A21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8D97DF-BA57-46ED-9210-3CC8D326F496}" type="pres">
      <dgm:prSet presAssocID="{092290D4-8894-49D0-B02F-5D5DAF24A214}" presName="ThreeConn_1-2" presStyleLbl="fgAccFollowNode1" presStyleIdx="0" presStyleCnt="2">
        <dgm:presLayoutVars>
          <dgm:bulletEnabled val="1"/>
        </dgm:presLayoutVars>
      </dgm:prSet>
      <dgm:spPr/>
    </dgm:pt>
    <dgm:pt modelId="{E27ACEA6-85E6-43B0-9E27-1226906096B9}" type="pres">
      <dgm:prSet presAssocID="{092290D4-8894-49D0-B02F-5D5DAF24A214}" presName="ThreeConn_2-3" presStyleLbl="fgAccFollowNode1" presStyleIdx="1" presStyleCnt="2">
        <dgm:presLayoutVars>
          <dgm:bulletEnabled val="1"/>
        </dgm:presLayoutVars>
      </dgm:prSet>
      <dgm:spPr/>
    </dgm:pt>
    <dgm:pt modelId="{87892804-19BB-48DC-ACF0-8FE1732C344C}" type="pres">
      <dgm:prSet presAssocID="{092290D4-8894-49D0-B02F-5D5DAF24A21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155D6E4-7EAE-4BD9-99EC-D293F8AE9D6B}" type="pres">
      <dgm:prSet presAssocID="{092290D4-8894-49D0-B02F-5D5DAF24A21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29511D-8D71-4174-830D-731035B73646}" type="pres">
      <dgm:prSet presAssocID="{092290D4-8894-49D0-B02F-5D5DAF24A21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29DC2FF-3E38-4930-88C6-8A537176240D}" srcId="{092290D4-8894-49D0-B02F-5D5DAF24A214}" destId="{82F70386-5665-48ED-9DB8-CF4F3ED3A281}" srcOrd="1" destOrd="0" parTransId="{474AFB5A-72FE-42D6-BC72-3122F3A42D6C}" sibTransId="{11CDBE2A-858C-47BC-AA83-45619028029E}"/>
    <dgm:cxn modelId="{96853431-B6FD-4D93-8667-C988BADBBB31}" type="presOf" srcId="{82F70386-5665-48ED-9DB8-CF4F3ED3A281}" destId="{79D14530-2602-49A8-A130-F83D863EAA65}" srcOrd="0" destOrd="0" presId="urn:microsoft.com/office/officeart/2005/8/layout/vProcess5"/>
    <dgm:cxn modelId="{8336A248-F40E-44B8-B189-E03A95B6E897}" type="presOf" srcId="{3149E9E5-024B-466B-894F-ACDEE94DA96E}" destId="{87892804-19BB-48DC-ACF0-8FE1732C344C}" srcOrd="1" destOrd="0" presId="urn:microsoft.com/office/officeart/2005/8/layout/vProcess5"/>
    <dgm:cxn modelId="{E13E86D7-CBB7-4B45-8D04-3E862BCCC7E3}" type="presOf" srcId="{82F70386-5665-48ED-9DB8-CF4F3ED3A281}" destId="{8155D6E4-7EAE-4BD9-99EC-D293F8AE9D6B}" srcOrd="1" destOrd="0" presId="urn:microsoft.com/office/officeart/2005/8/layout/vProcess5"/>
    <dgm:cxn modelId="{7136F905-7F2E-4E23-AB58-3E5F6AE380CC}" type="presOf" srcId="{11CDBE2A-858C-47BC-AA83-45619028029E}" destId="{E27ACEA6-85E6-43B0-9E27-1226906096B9}" srcOrd="0" destOrd="0" presId="urn:microsoft.com/office/officeart/2005/8/layout/vProcess5"/>
    <dgm:cxn modelId="{CFF12115-2E4F-453C-BFE1-7942F0064662}" srcId="{092290D4-8894-49D0-B02F-5D5DAF24A214}" destId="{9FAB1972-DD5F-4B75-8EB2-7A4ED441D149}" srcOrd="2" destOrd="0" parTransId="{BA768ED2-1A27-4417-8769-9E025CE50FC4}" sibTransId="{14357FD4-FA18-4200-9289-3255B6960DEF}"/>
    <dgm:cxn modelId="{1098BA17-F0A3-45A4-A95E-AD28249A4553}" type="presOf" srcId="{8C67F2FC-C23A-4323-8A88-8186A16C389F}" destId="{2D8D97DF-BA57-46ED-9210-3CC8D326F496}" srcOrd="0" destOrd="0" presId="urn:microsoft.com/office/officeart/2005/8/layout/vProcess5"/>
    <dgm:cxn modelId="{ECFBBF7C-32D4-4CFE-B4AA-6A3DAF78C2B4}" srcId="{092290D4-8894-49D0-B02F-5D5DAF24A214}" destId="{3149E9E5-024B-466B-894F-ACDEE94DA96E}" srcOrd="0" destOrd="0" parTransId="{E4625FDC-8A1B-4139-B31B-58E872C6BB79}" sibTransId="{8C67F2FC-C23A-4323-8A88-8186A16C389F}"/>
    <dgm:cxn modelId="{65C5EA4F-9EB9-46B8-8BCA-969E5364448A}" type="presOf" srcId="{9FAB1972-DD5F-4B75-8EB2-7A4ED441D149}" destId="{3229511D-8D71-4174-830D-731035B73646}" srcOrd="1" destOrd="0" presId="urn:microsoft.com/office/officeart/2005/8/layout/vProcess5"/>
    <dgm:cxn modelId="{863ABB21-C913-4905-BC3D-25E523B43ADF}" type="presOf" srcId="{3149E9E5-024B-466B-894F-ACDEE94DA96E}" destId="{7C2F8459-DD33-468C-8829-56AFD6F01E4B}" srcOrd="0" destOrd="0" presId="urn:microsoft.com/office/officeart/2005/8/layout/vProcess5"/>
    <dgm:cxn modelId="{2917C90B-6480-4BAB-B7F7-106AF21AE292}" type="presOf" srcId="{092290D4-8894-49D0-B02F-5D5DAF24A214}" destId="{7A56B59A-D5EE-489B-95C7-2860B5F0CAE5}" srcOrd="0" destOrd="0" presId="urn:microsoft.com/office/officeart/2005/8/layout/vProcess5"/>
    <dgm:cxn modelId="{B8C62ACE-6C3B-4F0B-A8E1-1A00A8020AEA}" type="presOf" srcId="{9FAB1972-DD5F-4B75-8EB2-7A4ED441D149}" destId="{C91560A6-84DD-46C8-BE7C-32A8F408E71B}" srcOrd="0" destOrd="0" presId="urn:microsoft.com/office/officeart/2005/8/layout/vProcess5"/>
    <dgm:cxn modelId="{04FF3B79-40E2-4112-BCF5-C623116E077D}" type="presParOf" srcId="{7A56B59A-D5EE-489B-95C7-2860B5F0CAE5}" destId="{BA10908F-A080-439D-97E1-F6D14A1AB055}" srcOrd="0" destOrd="0" presId="urn:microsoft.com/office/officeart/2005/8/layout/vProcess5"/>
    <dgm:cxn modelId="{5D7480CC-CAB0-4997-9A19-D49FD002F4B1}" type="presParOf" srcId="{7A56B59A-D5EE-489B-95C7-2860B5F0CAE5}" destId="{7C2F8459-DD33-468C-8829-56AFD6F01E4B}" srcOrd="1" destOrd="0" presId="urn:microsoft.com/office/officeart/2005/8/layout/vProcess5"/>
    <dgm:cxn modelId="{3D1BF84F-ADDD-48B8-B704-A6EDFD9BFAC2}" type="presParOf" srcId="{7A56B59A-D5EE-489B-95C7-2860B5F0CAE5}" destId="{79D14530-2602-49A8-A130-F83D863EAA65}" srcOrd="2" destOrd="0" presId="urn:microsoft.com/office/officeart/2005/8/layout/vProcess5"/>
    <dgm:cxn modelId="{0B04DD98-DFD0-47B7-9BC5-5B1BE275B2E6}" type="presParOf" srcId="{7A56B59A-D5EE-489B-95C7-2860B5F0CAE5}" destId="{C91560A6-84DD-46C8-BE7C-32A8F408E71B}" srcOrd="3" destOrd="0" presId="urn:microsoft.com/office/officeart/2005/8/layout/vProcess5"/>
    <dgm:cxn modelId="{B2D03332-DD6C-42F8-931B-D243C6A9D582}" type="presParOf" srcId="{7A56B59A-D5EE-489B-95C7-2860B5F0CAE5}" destId="{2D8D97DF-BA57-46ED-9210-3CC8D326F496}" srcOrd="4" destOrd="0" presId="urn:microsoft.com/office/officeart/2005/8/layout/vProcess5"/>
    <dgm:cxn modelId="{DFEE6A98-00E8-48EF-803C-FCE6CC1ECAFD}" type="presParOf" srcId="{7A56B59A-D5EE-489B-95C7-2860B5F0CAE5}" destId="{E27ACEA6-85E6-43B0-9E27-1226906096B9}" srcOrd="5" destOrd="0" presId="urn:microsoft.com/office/officeart/2005/8/layout/vProcess5"/>
    <dgm:cxn modelId="{DC6A01B6-A9E5-4578-B0AF-A98B9EE52353}" type="presParOf" srcId="{7A56B59A-D5EE-489B-95C7-2860B5F0CAE5}" destId="{87892804-19BB-48DC-ACF0-8FE1732C344C}" srcOrd="6" destOrd="0" presId="urn:microsoft.com/office/officeart/2005/8/layout/vProcess5"/>
    <dgm:cxn modelId="{FBFB8EAC-82FB-4945-A142-0CBE437E8F5F}" type="presParOf" srcId="{7A56B59A-D5EE-489B-95C7-2860B5F0CAE5}" destId="{8155D6E4-7EAE-4BD9-99EC-D293F8AE9D6B}" srcOrd="7" destOrd="0" presId="urn:microsoft.com/office/officeart/2005/8/layout/vProcess5"/>
    <dgm:cxn modelId="{3953A96B-C1B1-4B25-A910-A61ABB469B9D}" type="presParOf" srcId="{7A56B59A-D5EE-489B-95C7-2860B5F0CAE5}" destId="{3229511D-8D71-4174-830D-731035B73646}" srcOrd="8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D708C9-F771-48EA-8667-B73BC98300BE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E2CC6028-FDE3-4E05-B15C-A5DB2DBD6F37}">
      <dgm:prSet phldrT="[Tex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CO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PODER DISCIPLINARIO PREFERENTE</a:t>
          </a:r>
          <a:endParaRPr lang="es-ES" sz="28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CB6074D-A3BC-4B3E-8C32-A226225B4FBD}" type="parTrans" cxnId="{B7941487-4D1C-4867-8EA8-DDA18AE60905}">
      <dgm:prSet/>
      <dgm:spPr/>
      <dgm:t>
        <a:bodyPr/>
        <a:lstStyle/>
        <a:p>
          <a:endParaRPr lang="es-ES"/>
        </a:p>
      </dgm:t>
    </dgm:pt>
    <dgm:pt modelId="{17F0DFB2-4E6A-46D4-A5D5-37B08CAFC5B6}" type="sibTrans" cxnId="{B7941487-4D1C-4867-8EA8-DDA18AE60905}">
      <dgm:prSet/>
      <dgm:spPr/>
      <dgm:t>
        <a:bodyPr/>
        <a:lstStyle/>
        <a:p>
          <a:endParaRPr lang="es-ES"/>
        </a:p>
      </dgm:t>
    </dgm:pt>
    <dgm:pt modelId="{8C1F8701-8243-4BF4-93C4-A8562C0D8029}">
      <dgm:prSet phldrT="[Texto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algn="just"/>
          <a:r>
            <a:rPr lang="es-CO" sz="1400" dirty="0" smtClean="0">
              <a:latin typeface="Arial" pitchFamily="34" charset="0"/>
              <a:cs typeface="Arial" pitchFamily="34" charset="0"/>
            </a:rPr>
            <a:t>Dentro de los cinco (5) días siguientes de recibida la solicitud, funcionario practica visita especial al expediente.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90BBB9C2-643B-4EB0-AA90-7D0952103173}" type="parTrans" cxnId="{884C7C80-01CA-44B1-9ABC-CACC54048BC6}">
      <dgm:prSet/>
      <dgm:spPr/>
      <dgm:t>
        <a:bodyPr/>
        <a:lstStyle/>
        <a:p>
          <a:endParaRPr lang="es-ES"/>
        </a:p>
      </dgm:t>
    </dgm:pt>
    <dgm:pt modelId="{3069B221-4516-4DA2-B5B4-98449D3275D5}" type="sibTrans" cxnId="{884C7C80-01CA-44B1-9ABC-CACC54048BC6}">
      <dgm:prSet/>
      <dgm:spPr/>
      <dgm:t>
        <a:bodyPr/>
        <a:lstStyle/>
        <a:p>
          <a:endParaRPr lang="es-ES"/>
        </a:p>
      </dgm:t>
    </dgm:pt>
    <dgm:pt modelId="{00EBA076-CD17-4CB1-A8A7-FC13B32A917A}">
      <dgm:prSet phldrT="[Texto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algn="just"/>
          <a:r>
            <a:rPr lang="es-CO" sz="1400" smtClean="0">
              <a:latin typeface="Arial" pitchFamily="34" charset="0"/>
              <a:cs typeface="Arial" pitchFamily="34" charset="0"/>
            </a:rPr>
            <a:t>Si solicitud no está sustentada de plano se rechaza.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9D3EEBBC-1ED1-4900-92AF-EE63AFC5283C}" type="parTrans" cxnId="{FD4BA95F-EC96-45C7-8341-010D9A24F533}">
      <dgm:prSet/>
      <dgm:spPr/>
      <dgm:t>
        <a:bodyPr/>
        <a:lstStyle/>
        <a:p>
          <a:endParaRPr lang="es-ES"/>
        </a:p>
      </dgm:t>
    </dgm:pt>
    <dgm:pt modelId="{ABC488AB-77C0-4E01-A4D2-A42926632390}" type="sibTrans" cxnId="{FD4BA95F-EC96-45C7-8341-010D9A24F533}">
      <dgm:prSet/>
      <dgm:spPr/>
      <dgm:t>
        <a:bodyPr/>
        <a:lstStyle/>
        <a:p>
          <a:endParaRPr lang="es-ES"/>
        </a:p>
      </dgm:t>
    </dgm:pt>
    <dgm:pt modelId="{968C09A2-508D-4947-A896-0139F1EEA638}">
      <dgm:prSet phldrT="[Texto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CO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SUPER VIGILANCIA</a:t>
          </a:r>
          <a:endParaRPr lang="es-ES" sz="28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D74ABFF-06CF-475D-BF0E-86319904C511}" type="parTrans" cxnId="{DFA23EE8-0BE9-42A8-A2B7-672A59B7F2C5}">
      <dgm:prSet/>
      <dgm:spPr/>
      <dgm:t>
        <a:bodyPr/>
        <a:lstStyle/>
        <a:p>
          <a:endParaRPr lang="es-ES"/>
        </a:p>
      </dgm:t>
    </dgm:pt>
    <dgm:pt modelId="{3254BDF1-C540-42BD-BC81-4C5FB067B49D}" type="sibTrans" cxnId="{DFA23EE8-0BE9-42A8-A2B7-672A59B7F2C5}">
      <dgm:prSet/>
      <dgm:spPr/>
      <dgm:t>
        <a:bodyPr/>
        <a:lstStyle/>
        <a:p>
          <a:endParaRPr lang="es-ES"/>
        </a:p>
      </dgm:t>
    </dgm:pt>
    <dgm:pt modelId="{13C28D0F-82DD-4443-9BC7-5D7F414A5EAA}">
      <dgm:prSet phldrT="[Texto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algn="just"/>
          <a:r>
            <a:rPr lang="es-CO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 puede aplicar en los casos que no proceda Poder Preferente.</a:t>
          </a:r>
          <a:endParaRPr lang="es-E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F0A09E7-6539-4BCE-8254-D9E177A3CDE2}" type="parTrans" cxnId="{2EDC19AF-7E6A-4499-8704-4CD75F30CE1F}">
      <dgm:prSet/>
      <dgm:spPr/>
      <dgm:t>
        <a:bodyPr/>
        <a:lstStyle/>
        <a:p>
          <a:endParaRPr lang="es-ES"/>
        </a:p>
      </dgm:t>
    </dgm:pt>
    <dgm:pt modelId="{BB7492A6-C7AC-4847-8F9E-03C758740565}" type="sibTrans" cxnId="{2EDC19AF-7E6A-4499-8704-4CD75F30CE1F}">
      <dgm:prSet/>
      <dgm:spPr/>
      <dgm:t>
        <a:bodyPr/>
        <a:lstStyle/>
        <a:p>
          <a:endParaRPr lang="es-ES"/>
        </a:p>
      </dgm:t>
    </dgm:pt>
    <dgm:pt modelId="{5DDAF46F-378D-4C36-959C-2099AFAA1E9B}">
      <dgm:prSet phldrT="[Texto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algn="just"/>
          <a:r>
            <a:rPr lang="es-CO" sz="1600" dirty="0" smtClean="0">
              <a:latin typeface="Arial" pitchFamily="34" charset="0"/>
              <a:cs typeface="Arial" pitchFamily="34" charset="0"/>
            </a:rPr>
            <a:t>Se constituyen como Sujeto Procesal para realizar la vigilancia del proceso por la trascendencia pública o por presunta violación a los derechos de los implicados.</a:t>
          </a:r>
          <a:endParaRPr lang="es-ES" sz="1600" dirty="0">
            <a:latin typeface="Arial" pitchFamily="34" charset="0"/>
            <a:cs typeface="Arial" pitchFamily="34" charset="0"/>
          </a:endParaRPr>
        </a:p>
      </dgm:t>
    </dgm:pt>
    <dgm:pt modelId="{DA7727C1-C6A4-42D5-8BC8-86341E6FF653}" type="parTrans" cxnId="{1AA581CD-3825-4FD2-962B-F474D6B859BA}">
      <dgm:prSet/>
      <dgm:spPr/>
      <dgm:t>
        <a:bodyPr/>
        <a:lstStyle/>
        <a:p>
          <a:endParaRPr lang="es-ES"/>
        </a:p>
      </dgm:t>
    </dgm:pt>
    <dgm:pt modelId="{3115C160-AD63-45C2-96C7-991CF35E6845}" type="sibTrans" cxnId="{1AA581CD-3825-4FD2-962B-F474D6B859BA}">
      <dgm:prSet/>
      <dgm:spPr/>
      <dgm:t>
        <a:bodyPr/>
        <a:lstStyle/>
        <a:p>
          <a:endParaRPr lang="es-ES"/>
        </a:p>
      </dgm:t>
    </dgm:pt>
    <dgm:pt modelId="{DD0B4BCF-7A11-480A-B5AB-B3C14891CA76}">
      <dgm:prSet phldrT="[Texto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algn="just"/>
          <a:r>
            <a:rPr lang="es-CO" sz="1400" smtClean="0">
              <a:latin typeface="Arial" pitchFamily="34" charset="0"/>
              <a:cs typeface="Arial" pitchFamily="34" charset="0"/>
            </a:rPr>
            <a:t>Sino es procedente se informa a solicitante mediante auto motivado.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1CA66AC4-6C99-462C-82A3-DC8642E95A97}" type="parTrans" cxnId="{A0780D72-5EDC-49FD-BD62-BFD8456FD4B6}">
      <dgm:prSet/>
      <dgm:spPr/>
      <dgm:t>
        <a:bodyPr/>
        <a:lstStyle/>
        <a:p>
          <a:endParaRPr lang="es-ES"/>
        </a:p>
      </dgm:t>
    </dgm:pt>
    <dgm:pt modelId="{C820FFBD-0C97-4D1B-B3FF-8BD673A18FE3}" type="sibTrans" cxnId="{A0780D72-5EDC-49FD-BD62-BFD8456FD4B6}">
      <dgm:prSet/>
      <dgm:spPr/>
      <dgm:t>
        <a:bodyPr/>
        <a:lstStyle/>
        <a:p>
          <a:endParaRPr lang="es-ES"/>
        </a:p>
      </dgm:t>
    </dgm:pt>
    <dgm:pt modelId="{BA207991-EB67-4E0B-A34C-FA51C683050E}">
      <dgm:prSet phldrT="[Texto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algn="just"/>
          <a:r>
            <a:rPr lang="es-CO" sz="1400" dirty="0" smtClean="0">
              <a:latin typeface="Arial" pitchFamily="34" charset="0"/>
              <a:cs typeface="Arial" pitchFamily="34" charset="0"/>
            </a:rPr>
            <a:t>Si la acepta, remite concepto a Vice Procurador General, para realizar la Resolución.</a:t>
          </a:r>
          <a:endParaRPr lang="es-ES" sz="1400" dirty="0">
            <a:latin typeface="Arial" pitchFamily="34" charset="0"/>
            <a:cs typeface="Arial" pitchFamily="34" charset="0"/>
          </a:endParaRPr>
        </a:p>
      </dgm:t>
    </dgm:pt>
    <dgm:pt modelId="{D2F54908-4C1D-4F9A-A012-976F895773EC}" type="parTrans" cxnId="{04A2622F-79E0-4655-9633-3F1E764F8A5C}">
      <dgm:prSet/>
      <dgm:spPr/>
      <dgm:t>
        <a:bodyPr/>
        <a:lstStyle/>
        <a:p>
          <a:endParaRPr lang="es-ES"/>
        </a:p>
      </dgm:t>
    </dgm:pt>
    <dgm:pt modelId="{C2A636D5-217B-4070-A0E9-B630505FC903}" type="sibTrans" cxnId="{04A2622F-79E0-4655-9633-3F1E764F8A5C}">
      <dgm:prSet/>
      <dgm:spPr/>
      <dgm:t>
        <a:bodyPr/>
        <a:lstStyle/>
        <a:p>
          <a:endParaRPr lang="es-ES"/>
        </a:p>
      </dgm:t>
    </dgm:pt>
    <dgm:pt modelId="{75C5CEB1-85CC-4D5B-955E-251547DF23FD}">
      <dgm:prSet phldrT="[Texto]" custT="1"/>
      <dgm:spPr>
        <a:ln>
          <a:noFill/>
        </a:ln>
        <a:effectLst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pPr algn="just"/>
          <a:endParaRPr lang="es-E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7720FC3-7823-44B4-B38B-F8E627A891C1}" type="parTrans" cxnId="{B69728B4-3C6B-4BB7-847D-6462A0B69521}">
      <dgm:prSet/>
      <dgm:spPr/>
    </dgm:pt>
    <dgm:pt modelId="{A374B763-3A04-4979-AA1B-A1E32E303A4D}" type="sibTrans" cxnId="{B69728B4-3C6B-4BB7-847D-6462A0B69521}">
      <dgm:prSet/>
      <dgm:spPr/>
    </dgm:pt>
    <dgm:pt modelId="{35F3A338-7672-4444-AB74-13F6167C893F}" type="pres">
      <dgm:prSet presAssocID="{F0D708C9-F771-48EA-8667-B73BC98300BE}" presName="Name0" presStyleCnt="0">
        <dgm:presLayoutVars>
          <dgm:dir/>
          <dgm:animLvl val="lvl"/>
          <dgm:resizeHandles/>
        </dgm:presLayoutVars>
      </dgm:prSet>
      <dgm:spPr/>
    </dgm:pt>
    <dgm:pt modelId="{F2DC0904-53CB-4650-B95A-B3655DA65128}" type="pres">
      <dgm:prSet presAssocID="{E2CC6028-FDE3-4E05-B15C-A5DB2DBD6F37}" presName="linNode" presStyleCnt="0"/>
      <dgm:spPr/>
    </dgm:pt>
    <dgm:pt modelId="{C83C4453-1DEC-4D70-9D3D-26D41DF2422A}" type="pres">
      <dgm:prSet presAssocID="{E2CC6028-FDE3-4E05-B15C-A5DB2DBD6F3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4F2D35-6530-4291-83FF-A7FC670C86A7}" type="pres">
      <dgm:prSet presAssocID="{E2CC6028-FDE3-4E05-B15C-A5DB2DBD6F37}" presName="childShp" presStyleLbl="bgAccFollowNode1" presStyleIdx="0" presStyleCnt="2" custScaleY="1054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D31F1E-0DDF-4414-93B7-84A0C636E673}" type="pres">
      <dgm:prSet presAssocID="{17F0DFB2-4E6A-46D4-A5D5-37B08CAFC5B6}" presName="spacing" presStyleCnt="0"/>
      <dgm:spPr/>
    </dgm:pt>
    <dgm:pt modelId="{891D13C1-C112-48F4-8ABA-349F6864131A}" type="pres">
      <dgm:prSet presAssocID="{968C09A2-508D-4947-A896-0139F1EEA638}" presName="linNode" presStyleCnt="0"/>
      <dgm:spPr/>
    </dgm:pt>
    <dgm:pt modelId="{3D50AE7B-FF54-45D8-A843-AB7EA5DA0F29}" type="pres">
      <dgm:prSet presAssocID="{968C09A2-508D-4947-A896-0139F1EEA638}" presName="parentShp" presStyleLbl="node1" presStyleIdx="1" presStyleCnt="2">
        <dgm:presLayoutVars>
          <dgm:bulletEnabled val="1"/>
        </dgm:presLayoutVars>
      </dgm:prSet>
      <dgm:spPr/>
    </dgm:pt>
    <dgm:pt modelId="{FDCDCBA5-9CA2-4B53-A6FF-2067AF9AB6D4}" type="pres">
      <dgm:prSet presAssocID="{968C09A2-508D-4947-A896-0139F1EEA63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44344AE-1BAD-4D99-A87B-2067C1078B8E}" type="presOf" srcId="{8C1F8701-8243-4BF4-93C4-A8562C0D8029}" destId="{674F2D35-6530-4291-83FF-A7FC670C86A7}" srcOrd="0" destOrd="0" presId="urn:microsoft.com/office/officeart/2005/8/layout/vList6"/>
    <dgm:cxn modelId="{1AA581CD-3825-4FD2-962B-F474D6B859BA}" srcId="{968C09A2-508D-4947-A896-0139F1EEA638}" destId="{5DDAF46F-378D-4C36-959C-2099AFAA1E9B}" srcOrd="2" destOrd="0" parTransId="{DA7727C1-C6A4-42D5-8BC8-86341E6FF653}" sibTransId="{3115C160-AD63-45C2-96C7-991CF35E6845}"/>
    <dgm:cxn modelId="{A0780D72-5EDC-49FD-BD62-BFD8456FD4B6}" srcId="{E2CC6028-FDE3-4E05-B15C-A5DB2DBD6F37}" destId="{DD0B4BCF-7A11-480A-B5AB-B3C14891CA76}" srcOrd="2" destOrd="0" parTransId="{1CA66AC4-6C99-462C-82A3-DC8642E95A97}" sibTransId="{C820FFBD-0C97-4D1B-B3FF-8BD673A18FE3}"/>
    <dgm:cxn modelId="{D37EF56D-C3F7-432D-9B9D-3855286A6BA8}" type="presOf" srcId="{968C09A2-508D-4947-A896-0139F1EEA638}" destId="{3D50AE7B-FF54-45D8-A843-AB7EA5DA0F29}" srcOrd="0" destOrd="0" presId="urn:microsoft.com/office/officeart/2005/8/layout/vList6"/>
    <dgm:cxn modelId="{F13DC76F-3791-41DE-9FA4-BCB5ABE44ED0}" type="presOf" srcId="{E2CC6028-FDE3-4E05-B15C-A5DB2DBD6F37}" destId="{C83C4453-1DEC-4D70-9D3D-26D41DF2422A}" srcOrd="0" destOrd="0" presId="urn:microsoft.com/office/officeart/2005/8/layout/vList6"/>
    <dgm:cxn modelId="{FD4BA95F-EC96-45C7-8341-010D9A24F533}" srcId="{E2CC6028-FDE3-4E05-B15C-A5DB2DBD6F37}" destId="{00EBA076-CD17-4CB1-A8A7-FC13B32A917A}" srcOrd="1" destOrd="0" parTransId="{9D3EEBBC-1ED1-4900-92AF-EE63AFC5283C}" sibTransId="{ABC488AB-77C0-4E01-A4D2-A42926632390}"/>
    <dgm:cxn modelId="{114FC673-01D8-456B-A69B-C0273275D9D0}" type="presOf" srcId="{5DDAF46F-378D-4C36-959C-2099AFAA1E9B}" destId="{FDCDCBA5-9CA2-4B53-A6FF-2067AF9AB6D4}" srcOrd="0" destOrd="2" presId="urn:microsoft.com/office/officeart/2005/8/layout/vList6"/>
    <dgm:cxn modelId="{7A2F339A-089E-4E55-8F60-1C145BA45E0A}" type="presOf" srcId="{DD0B4BCF-7A11-480A-B5AB-B3C14891CA76}" destId="{674F2D35-6530-4291-83FF-A7FC670C86A7}" srcOrd="0" destOrd="2" presId="urn:microsoft.com/office/officeart/2005/8/layout/vList6"/>
    <dgm:cxn modelId="{DD01B20F-D03A-43EB-9B6C-3FD60D404F1B}" type="presOf" srcId="{00EBA076-CD17-4CB1-A8A7-FC13B32A917A}" destId="{674F2D35-6530-4291-83FF-A7FC670C86A7}" srcOrd="0" destOrd="1" presId="urn:microsoft.com/office/officeart/2005/8/layout/vList6"/>
    <dgm:cxn modelId="{B69728B4-3C6B-4BB7-847D-6462A0B69521}" srcId="{968C09A2-508D-4947-A896-0139F1EEA638}" destId="{75C5CEB1-85CC-4D5B-955E-251547DF23FD}" srcOrd="0" destOrd="0" parTransId="{67720FC3-7823-44B4-B38B-F8E627A891C1}" sibTransId="{A374B763-3A04-4979-AA1B-A1E32E303A4D}"/>
    <dgm:cxn modelId="{207DF562-1DE5-4423-93BB-7EB543FFA7B6}" type="presOf" srcId="{13C28D0F-82DD-4443-9BC7-5D7F414A5EAA}" destId="{FDCDCBA5-9CA2-4B53-A6FF-2067AF9AB6D4}" srcOrd="0" destOrd="1" presId="urn:microsoft.com/office/officeart/2005/8/layout/vList6"/>
    <dgm:cxn modelId="{B7941487-4D1C-4867-8EA8-DDA18AE60905}" srcId="{F0D708C9-F771-48EA-8667-B73BC98300BE}" destId="{E2CC6028-FDE3-4E05-B15C-A5DB2DBD6F37}" srcOrd="0" destOrd="0" parTransId="{8CB6074D-A3BC-4B3E-8C32-A226225B4FBD}" sibTransId="{17F0DFB2-4E6A-46D4-A5D5-37B08CAFC5B6}"/>
    <dgm:cxn modelId="{3670B6A2-F2E2-4108-8C6B-BD92992AF61B}" type="presOf" srcId="{BA207991-EB67-4E0B-A34C-FA51C683050E}" destId="{674F2D35-6530-4291-83FF-A7FC670C86A7}" srcOrd="0" destOrd="3" presId="urn:microsoft.com/office/officeart/2005/8/layout/vList6"/>
    <dgm:cxn modelId="{04A2622F-79E0-4655-9633-3F1E764F8A5C}" srcId="{E2CC6028-FDE3-4E05-B15C-A5DB2DBD6F37}" destId="{BA207991-EB67-4E0B-A34C-FA51C683050E}" srcOrd="3" destOrd="0" parTransId="{D2F54908-4C1D-4F9A-A012-976F895773EC}" sibTransId="{C2A636D5-217B-4070-A0E9-B630505FC903}"/>
    <dgm:cxn modelId="{F21FA89A-C103-48AE-A81A-39777AFB0C14}" type="presOf" srcId="{75C5CEB1-85CC-4D5B-955E-251547DF23FD}" destId="{FDCDCBA5-9CA2-4B53-A6FF-2067AF9AB6D4}" srcOrd="0" destOrd="0" presId="urn:microsoft.com/office/officeart/2005/8/layout/vList6"/>
    <dgm:cxn modelId="{884C7C80-01CA-44B1-9ABC-CACC54048BC6}" srcId="{E2CC6028-FDE3-4E05-B15C-A5DB2DBD6F37}" destId="{8C1F8701-8243-4BF4-93C4-A8562C0D8029}" srcOrd="0" destOrd="0" parTransId="{90BBB9C2-643B-4EB0-AA90-7D0952103173}" sibTransId="{3069B221-4516-4DA2-B5B4-98449D3275D5}"/>
    <dgm:cxn modelId="{2EDC19AF-7E6A-4499-8704-4CD75F30CE1F}" srcId="{968C09A2-508D-4947-A896-0139F1EEA638}" destId="{13C28D0F-82DD-4443-9BC7-5D7F414A5EAA}" srcOrd="1" destOrd="0" parTransId="{CF0A09E7-6539-4BCE-8254-D9E177A3CDE2}" sibTransId="{BB7492A6-C7AC-4847-8F9E-03C758740565}"/>
    <dgm:cxn modelId="{DFA23EE8-0BE9-42A8-A2B7-672A59B7F2C5}" srcId="{F0D708C9-F771-48EA-8667-B73BC98300BE}" destId="{968C09A2-508D-4947-A896-0139F1EEA638}" srcOrd="1" destOrd="0" parTransId="{BD74ABFF-06CF-475D-BF0E-86319904C511}" sibTransId="{3254BDF1-C540-42BD-BC81-4C5FB067B49D}"/>
    <dgm:cxn modelId="{29BFAC58-228D-4B9F-9CF0-A2C1256C3270}" type="presOf" srcId="{F0D708C9-F771-48EA-8667-B73BC98300BE}" destId="{35F3A338-7672-4444-AB74-13F6167C893F}" srcOrd="0" destOrd="0" presId="urn:microsoft.com/office/officeart/2005/8/layout/vList6"/>
    <dgm:cxn modelId="{BE3D95E1-18BF-4BF9-A668-4F8485C84A89}" type="presParOf" srcId="{35F3A338-7672-4444-AB74-13F6167C893F}" destId="{F2DC0904-53CB-4650-B95A-B3655DA65128}" srcOrd="0" destOrd="0" presId="urn:microsoft.com/office/officeart/2005/8/layout/vList6"/>
    <dgm:cxn modelId="{4081B98F-B90F-4F91-AF52-AA962FC26560}" type="presParOf" srcId="{F2DC0904-53CB-4650-B95A-B3655DA65128}" destId="{C83C4453-1DEC-4D70-9D3D-26D41DF2422A}" srcOrd="0" destOrd="0" presId="urn:microsoft.com/office/officeart/2005/8/layout/vList6"/>
    <dgm:cxn modelId="{2CCD80DB-F8F6-4DA9-A672-DC4E4D21DC71}" type="presParOf" srcId="{F2DC0904-53CB-4650-B95A-B3655DA65128}" destId="{674F2D35-6530-4291-83FF-A7FC670C86A7}" srcOrd="1" destOrd="0" presId="urn:microsoft.com/office/officeart/2005/8/layout/vList6"/>
    <dgm:cxn modelId="{27670F06-2FE9-4333-B226-4DF0C54BC249}" type="presParOf" srcId="{35F3A338-7672-4444-AB74-13F6167C893F}" destId="{39D31F1E-0DDF-4414-93B7-84A0C636E673}" srcOrd="1" destOrd="0" presId="urn:microsoft.com/office/officeart/2005/8/layout/vList6"/>
    <dgm:cxn modelId="{DA735467-E8EC-451F-9F25-8F67B1B7E1D1}" type="presParOf" srcId="{35F3A338-7672-4444-AB74-13F6167C893F}" destId="{891D13C1-C112-48F4-8ABA-349F6864131A}" srcOrd="2" destOrd="0" presId="urn:microsoft.com/office/officeart/2005/8/layout/vList6"/>
    <dgm:cxn modelId="{0E7B8265-3B1D-4533-8611-88F5902B57F6}" type="presParOf" srcId="{891D13C1-C112-48F4-8ABA-349F6864131A}" destId="{3D50AE7B-FF54-45D8-A843-AB7EA5DA0F29}" srcOrd="0" destOrd="0" presId="urn:microsoft.com/office/officeart/2005/8/layout/vList6"/>
    <dgm:cxn modelId="{307393A4-EE4E-4057-8E8C-4CF25FF4BE4A}" type="presParOf" srcId="{891D13C1-C112-48F4-8ABA-349F6864131A}" destId="{FDCDCBA5-9CA2-4B53-A6FF-2067AF9AB6D4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62F42-B226-439E-9D0A-C1B0CF8E0480}" type="datetimeFigureOut">
              <a:rPr lang="es-ES" smtClean="0"/>
              <a:pPr/>
              <a:t>18/08/2021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89CD3-C901-4DC8-98BA-35E55B651CF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14469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47983EDC-037C-4F94-B472-F7F38785B7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 userDrawn="1"/>
        </p:nvSpPr>
        <p:spPr>
          <a:xfrm>
            <a:off x="2245366" y="5768340"/>
            <a:ext cx="5433060" cy="9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60606" y="5789079"/>
            <a:ext cx="5031733" cy="8909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19316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A3B592-451D-4E67-BABB-5FCA34D5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CCC68783-56DF-4FAA-8F93-6B4AD56AE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C4641D9-FAB3-4457-92C4-E0E523444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="" xmlns:p14="http://schemas.microsoft.com/office/powerpoint/2010/main" val="425505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ángulo 33"/>
          <p:cNvSpPr/>
          <p:nvPr userDrawn="1"/>
        </p:nvSpPr>
        <p:spPr>
          <a:xfrm>
            <a:off x="2245366" y="5768340"/>
            <a:ext cx="5433060" cy="9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3" name="Imagen 3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60606" y="5789079"/>
            <a:ext cx="5031733" cy="8909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26484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5856F1-C003-4654-AA02-EDE23AEA0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21CB533-E44F-43AA-BAB3-5324B317E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416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FE9BD77-AD71-493E-B871-AD470499A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C44FD2C-C375-4A8A-8B03-A85B4FE09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5156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3131CB-222D-48DE-BC39-60092EB62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F26C976-1CD7-485E-8A8D-72FCC226F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DD4FB2A-C698-49C4-A98A-FFC9AFEAE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96854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53DF47-D18C-4A8C-9BC7-D841607FA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ABC5400-AD0C-4C31-BCFB-707F2DEFF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A996D35-EF62-4B3A-B959-496A75EC7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CE405BD5-2C10-4ABA-85B0-69043DA2F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49223E-8D26-46A3-AE99-245556CAC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94807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D37E02-0B4D-4586-91B3-E08A7DA1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87710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6838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63B605-8832-402F-9AD0-0B57E8D79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966553B-CFF3-4211-8A6F-9DBF433D9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B186850-71AC-40CE-A5DD-CFDD366CC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="" xmlns:p14="http://schemas.microsoft.com/office/powerpoint/2010/main" val="81563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88581101-EE73-49E2-A291-71A545029C3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 userDrawn="1"/>
        </p:nvSpPr>
        <p:spPr>
          <a:xfrm>
            <a:off x="2245366" y="5768340"/>
            <a:ext cx="5433060" cy="9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2260606" y="5789079"/>
            <a:ext cx="5031733" cy="8909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5119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8260CDAC-D31F-460D-8A0D-3FDC1BBD5E3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6957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hyperlink" Target="https://www.google.com/url?sa=i&amp;url=https%3A%2F%2Fwww.lafm.com.co%2Fjudicial%2Fprocuraduria-adelanta-80-indagaciones-por-hechos-en-las-protestas&amp;psig=AOvVaw2yizuUB-JJSd3S4UpMcdCu&amp;ust=1629399192344000&amp;source=images&amp;cd=vfe&amp;ved=0CAcQjRxqFwoTCODisYWgu_ICFQAAAAAdAAAAABAD" TargetMode="External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6862" y="1022265"/>
            <a:ext cx="54892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latin typeface="Arial Black" panose="020B0A04020102020204" pitchFamily="34" charset="0"/>
                <a:ea typeface="+mj-ea"/>
                <a:cs typeface="+mj-cs"/>
              </a:rPr>
              <a:t>OFICINA / ÁREA</a:t>
            </a:r>
            <a:endParaRPr lang="es-CO" sz="2400" dirty="0"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29392" y="2481944"/>
            <a:ext cx="49282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 smtClean="0">
                <a:latin typeface="Arial Black" pitchFamily="34" charset="0"/>
              </a:rPr>
              <a:t>PODER DISCIPLINARIO PREFERENTE</a:t>
            </a:r>
            <a:endParaRPr lang="es-ES" sz="3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790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 txBox="1">
            <a:spLocks/>
          </p:cNvSpPr>
          <p:nvPr/>
        </p:nvSpPr>
        <p:spPr>
          <a:xfrm>
            <a:off x="285371" y="448647"/>
            <a:ext cx="8062982" cy="60931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dirty="0" smtClean="0">
                <a:latin typeface="Arial Black" panose="020B0A04020102020204" pitchFamily="34" charset="0"/>
              </a:rPr>
              <a:t>TITULARIDAD DE LA ACCION DISCIPLINARIA</a:t>
            </a:r>
            <a:endParaRPr lang="es-CO" sz="2400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Protestas en Colombia: Procuraduría adelanta 80 indagaciones | La FM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956" y="4675317"/>
            <a:ext cx="3110139" cy="18195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aphicFrame>
        <p:nvGraphicFramePr>
          <p:cNvPr id="4" name="3 Diagrama"/>
          <p:cNvGraphicFramePr/>
          <p:nvPr/>
        </p:nvGraphicFramePr>
        <p:xfrm>
          <a:off x="464457" y="1294410"/>
          <a:ext cx="5164447" cy="2755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4 Proceso alternativo"/>
          <p:cNvSpPr/>
          <p:nvPr/>
        </p:nvSpPr>
        <p:spPr>
          <a:xfrm>
            <a:off x="6246421" y="1733797"/>
            <a:ext cx="5498275" cy="3847606"/>
          </a:xfrm>
          <a:prstGeom prst="flowChartAlternate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Artículo 3º Ley 734 de 2002</a:t>
            </a:r>
          </a:p>
          <a:p>
            <a:pPr algn="ctr"/>
            <a:endParaRPr lang="es-CO" b="1" dirty="0" smtClean="0">
              <a:solidFill>
                <a:schemeClr val="tx1"/>
              </a:solidFill>
            </a:endParaRPr>
          </a:p>
          <a:p>
            <a:pPr algn="ctr"/>
            <a:r>
              <a:rPr lang="es-CO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CO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Procuraduría General de la</a:t>
            </a:r>
          </a:p>
          <a:p>
            <a:pPr algn="ctr"/>
            <a:r>
              <a:rPr lang="es-CO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Nación es titular del ejercicio preferente del poder disciplinario en cuyo desarrollo podrá iniciar,</a:t>
            </a:r>
          </a:p>
          <a:p>
            <a:pPr algn="ctr"/>
            <a:r>
              <a:rPr lang="es-CO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proseguir o remitir cualquier investigación o juzgamiento de competencia de los órganos de</a:t>
            </a:r>
          </a:p>
          <a:p>
            <a:pPr algn="ctr"/>
            <a:r>
              <a:rPr lang="es-CO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control disciplinario interno de las entidades públicas. Igualmente podrá asumir el proceso en</a:t>
            </a:r>
          </a:p>
          <a:p>
            <a:pPr algn="ctr"/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segunda instancia</a:t>
            </a:r>
            <a:r>
              <a:rPr lang="es-E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s-CO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1600" dirty="0" smtClean="0">
                <a:latin typeface="Arial" pitchFamily="34" charset="0"/>
                <a:cs typeface="Arial" pitchFamily="34" charset="0"/>
              </a:rPr>
              <a:t>Mediante decisión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motivada, de oficio o a petición de</a:t>
            </a:r>
          </a:p>
          <a:p>
            <a:pPr algn="ctr"/>
            <a:r>
              <a:rPr lang="es-CO" sz="1600" dirty="0" smtClean="0">
                <a:latin typeface="Arial" pitchFamily="34" charset="0"/>
                <a:cs typeface="Arial" pitchFamily="34" charset="0"/>
              </a:rPr>
              <a:t>cualquier persona, podrá avocar el conocimiento de aquellos asuntos que se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tramitan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internamente en las demás dependencias del control disciplinario</a:t>
            </a: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4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85371" y="448646"/>
            <a:ext cx="8062982" cy="7507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400" dirty="0" smtClean="0">
                <a:latin typeface="Arial Black" panose="020B0A04020102020204" pitchFamily="34" charset="0"/>
              </a:rPr>
              <a:t>RESOLUCIÓN 456 DE 2017 </a:t>
            </a:r>
          </a:p>
          <a:p>
            <a:pPr algn="ctr"/>
            <a:r>
              <a:rPr lang="es-CO" sz="2400" dirty="0" smtClean="0">
                <a:latin typeface="Arial Black" panose="020B0A04020102020204" pitchFamily="34" charset="0"/>
              </a:rPr>
              <a:t>Procuraduría General de la Nación</a:t>
            </a:r>
            <a:endParaRPr lang="es-CO" sz="2400" dirty="0">
              <a:latin typeface="Arial Black" panose="020B0A04020102020204" pitchFamily="34" charset="0"/>
            </a:endParaRPr>
          </a:p>
        </p:txBody>
      </p:sp>
      <p:graphicFrame>
        <p:nvGraphicFramePr>
          <p:cNvPr id="3" name="2 Diagrama"/>
          <p:cNvGraphicFramePr/>
          <p:nvPr/>
        </p:nvGraphicFramePr>
        <p:xfrm>
          <a:off x="1045029" y="1448790"/>
          <a:ext cx="9690263" cy="4441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25765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2032000" y="617518"/>
          <a:ext cx="8128000" cy="552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1" id="{C61A8979-B2DD-439C-B13A-4067FD04E7A3}" vid="{19B68D62-4EA8-4682-AB5E-F2758D38594B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1" id="{C61A8979-B2DD-439C-B13A-4067FD04E7A3}" vid="{DB09B226-686D-41D6-9355-6452507B665F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PRESENTACIÓN INDUMIL</Template>
  <TotalTime>221</TotalTime>
  <Words>379</Words>
  <Application>Microsoft Office PowerPoint</Application>
  <PresentationFormat>Personalizado</PresentationFormat>
  <Paragraphs>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Diseño personalizado</vt:lpstr>
      <vt:lpstr>Diapositiva 1</vt:lpstr>
      <vt:lpstr>Diapositiva 2</vt:lpstr>
      <vt:lpstr>Diapositiva 3</vt:lpstr>
      <vt:lpstr>Diapositiva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Tamayo</dc:creator>
  <cp:lastModifiedBy>Martha Isabel Gomez Pinto</cp:lastModifiedBy>
  <cp:revision>27</cp:revision>
  <dcterms:created xsi:type="dcterms:W3CDTF">2021-07-07T17:06:09Z</dcterms:created>
  <dcterms:modified xsi:type="dcterms:W3CDTF">2021-08-18T20:01:54Z</dcterms:modified>
</cp:coreProperties>
</file>