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1"/>
  </p:notesMasterIdLst>
  <p:sldIdLst>
    <p:sldId id="256" r:id="rId3"/>
    <p:sldId id="281" r:id="rId4"/>
    <p:sldId id="285" r:id="rId5"/>
    <p:sldId id="286" r:id="rId6"/>
    <p:sldId id="287" r:id="rId7"/>
    <p:sldId id="288" r:id="rId8"/>
    <p:sldId id="289" r:id="rId9"/>
    <p:sldId id="283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588" autoAdjust="0"/>
    <p:restoredTop sz="94660"/>
  </p:normalViewPr>
  <p:slideViewPr>
    <p:cSldViewPr snapToGrid="0">
      <p:cViewPr>
        <p:scale>
          <a:sx n="80" d="100"/>
          <a:sy n="80" d="100"/>
        </p:scale>
        <p:origin x="-1050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364A4-05C3-4936-ABFB-EAB8345EDDB5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38F89A2-543C-45E4-82C1-897CBDE9D43C}">
      <dgm:prSet phldrT="[Texto]" custT="1"/>
      <dgm:spPr/>
      <dgm:t>
        <a:bodyPr/>
        <a:lstStyle/>
        <a:p>
          <a:r>
            <a:rPr lang="es-CO" sz="1800" b="1" dirty="0" smtClean="0"/>
            <a:t>FORMAS DE NOTIFICACION (ART. 19º MOD. ART 120º LEY 1952 DE 2019</a:t>
          </a:r>
          <a:endParaRPr lang="es-ES" sz="2000" b="1" dirty="0"/>
        </a:p>
      </dgm:t>
    </dgm:pt>
    <dgm:pt modelId="{2619D377-0913-4227-851E-A0259D939586}" type="parTrans" cxnId="{0ABC39B5-C606-4C22-B14B-4EB795FE2392}">
      <dgm:prSet/>
      <dgm:spPr/>
      <dgm:t>
        <a:bodyPr/>
        <a:lstStyle/>
        <a:p>
          <a:endParaRPr lang="es-ES"/>
        </a:p>
      </dgm:t>
    </dgm:pt>
    <dgm:pt modelId="{E1CDB0C6-BA5E-420B-A5C0-41788102ADFF}" type="sibTrans" cxnId="{0ABC39B5-C606-4C22-B14B-4EB795FE2392}">
      <dgm:prSet/>
      <dgm:spPr/>
      <dgm:t>
        <a:bodyPr/>
        <a:lstStyle/>
        <a:p>
          <a:endParaRPr lang="es-ES"/>
        </a:p>
      </dgm:t>
    </dgm:pt>
    <dgm:pt modelId="{052338B3-0118-4512-8EF9-7C5C86B769CC}">
      <dgm:prSet phldrT="[Texto]" custT="1"/>
      <dgm:spPr/>
      <dgm:t>
        <a:bodyPr/>
        <a:lstStyle/>
        <a:p>
          <a:r>
            <a:rPr lang="es-CO" sz="2000" b="1" dirty="0" smtClean="0">
              <a:solidFill>
                <a:schemeClr val="tx1"/>
              </a:solidFill>
            </a:rPr>
            <a:t>PERSONAL: Autos de Apertura, Autos de Vinculación, Pliego de Cargos, Variación de Pliego de Cargos, Fallos de instancia</a:t>
          </a:r>
          <a:endParaRPr lang="es-ES" sz="2000" b="1" dirty="0">
            <a:solidFill>
              <a:schemeClr val="tx1"/>
            </a:solidFill>
          </a:endParaRPr>
        </a:p>
      </dgm:t>
    </dgm:pt>
    <dgm:pt modelId="{7F8756BB-F1ED-4E4F-ABDB-6A5747E8AEC5}" type="parTrans" cxnId="{FC764308-B462-461A-BCF0-5CE1331F0175}">
      <dgm:prSet/>
      <dgm:spPr/>
      <dgm:t>
        <a:bodyPr/>
        <a:lstStyle/>
        <a:p>
          <a:endParaRPr lang="es-ES"/>
        </a:p>
      </dgm:t>
    </dgm:pt>
    <dgm:pt modelId="{188BC561-03B6-488E-9390-798185FD6DEF}" type="sibTrans" cxnId="{FC764308-B462-461A-BCF0-5CE1331F0175}">
      <dgm:prSet/>
      <dgm:spPr/>
      <dgm:t>
        <a:bodyPr/>
        <a:lstStyle/>
        <a:p>
          <a:endParaRPr lang="es-ES"/>
        </a:p>
      </dgm:t>
    </dgm:pt>
    <dgm:pt modelId="{22139A87-11C3-44E3-B865-4F3A26289E39}">
      <dgm:prSet phldrT="[Texto]" custT="1"/>
      <dgm:spPr/>
      <dgm:t>
        <a:bodyPr/>
        <a:lstStyle/>
        <a:p>
          <a:r>
            <a:rPr lang="es-CO" sz="2000" b="1" dirty="0" smtClean="0">
              <a:solidFill>
                <a:schemeClr val="tx1"/>
              </a:solidFill>
            </a:rPr>
            <a:t>NOTIFICACION POR ESTADO ELECTRONICO: los que no requieren notificación personal. Se envía al correo electrónico de los sujetos procesales </a:t>
          </a:r>
          <a:endParaRPr lang="es-ES" sz="2000" b="1" dirty="0">
            <a:solidFill>
              <a:schemeClr val="tx1"/>
            </a:solidFill>
          </a:endParaRPr>
        </a:p>
      </dgm:t>
    </dgm:pt>
    <dgm:pt modelId="{9A5D4FC8-24E6-404B-9BCF-B725405A1312}" type="parTrans" cxnId="{B35FEA37-58DE-4AFA-880E-82A3FD09331D}">
      <dgm:prSet/>
      <dgm:spPr/>
      <dgm:t>
        <a:bodyPr/>
        <a:lstStyle/>
        <a:p>
          <a:endParaRPr lang="es-ES"/>
        </a:p>
      </dgm:t>
    </dgm:pt>
    <dgm:pt modelId="{FB7D25E6-F0BD-435B-A7B5-9763F64E2F47}" type="sibTrans" cxnId="{B35FEA37-58DE-4AFA-880E-82A3FD09331D}">
      <dgm:prSet/>
      <dgm:spPr/>
      <dgm:t>
        <a:bodyPr/>
        <a:lstStyle/>
        <a:p>
          <a:endParaRPr lang="es-ES"/>
        </a:p>
      </dgm:t>
    </dgm:pt>
    <dgm:pt modelId="{DECD47FD-2ACA-410A-AB1B-1C597FDE1A97}">
      <dgm:prSet phldrT="[Texto]" custT="1"/>
      <dgm:spPr/>
      <dgm:t>
        <a:bodyPr/>
        <a:lstStyle/>
        <a:p>
          <a:r>
            <a:rPr lang="es-CO" sz="2000" b="1" dirty="0" smtClean="0">
              <a:solidFill>
                <a:schemeClr val="tx1"/>
              </a:solidFill>
            </a:rPr>
            <a:t>NOTIFICACION POR EDICTO: </a:t>
          </a:r>
          <a:r>
            <a:rPr lang="es-CO" sz="2000" b="1" dirty="0" smtClean="0">
              <a:solidFill>
                <a:schemeClr val="tx1"/>
              </a:solidFill>
            </a:rPr>
            <a:t>Autos de Vinculación, Pliego de Cargos, Variación de Pliego de Cargos, Fallos de instancia que no se puedan notificar personalmente</a:t>
          </a:r>
          <a:r>
            <a:rPr lang="es-CO" sz="2000" b="1" dirty="0" smtClean="0"/>
            <a:t> </a:t>
          </a:r>
          <a:endParaRPr lang="es-ES" sz="2000" b="1" dirty="0"/>
        </a:p>
      </dgm:t>
    </dgm:pt>
    <dgm:pt modelId="{96693F24-F241-45CD-A94A-2FA7993C6B21}" type="parTrans" cxnId="{00511F1A-52E2-4A46-AAFC-C608058DA115}">
      <dgm:prSet/>
      <dgm:spPr/>
      <dgm:t>
        <a:bodyPr/>
        <a:lstStyle/>
        <a:p>
          <a:endParaRPr lang="es-ES"/>
        </a:p>
      </dgm:t>
    </dgm:pt>
    <dgm:pt modelId="{B1430E07-C568-4884-9CEE-1DD6F2E62102}" type="sibTrans" cxnId="{00511F1A-52E2-4A46-AAFC-C608058DA115}">
      <dgm:prSet/>
      <dgm:spPr/>
      <dgm:t>
        <a:bodyPr/>
        <a:lstStyle/>
        <a:p>
          <a:endParaRPr lang="es-ES"/>
        </a:p>
      </dgm:t>
    </dgm:pt>
    <dgm:pt modelId="{60D12E45-CB96-4517-87D7-72E7787FA81C}">
      <dgm:prSet phldrT="[Texto]" custT="1"/>
      <dgm:spPr/>
      <dgm:t>
        <a:bodyPr/>
        <a:lstStyle/>
        <a:p>
          <a:r>
            <a:rPr lang="es-CO" sz="2000" b="1" dirty="0" smtClean="0">
              <a:solidFill>
                <a:schemeClr val="tx1"/>
              </a:solidFill>
            </a:rPr>
            <a:t>NOTIFICACION POR FUNCIONARIO COMISIONADO: cuando los sujetos procesales estén fuera de la sede del competente se comisiona para notificar Procuraduría o Personerías</a:t>
          </a:r>
          <a:endParaRPr lang="es-ES" sz="2000" b="1" dirty="0">
            <a:solidFill>
              <a:schemeClr val="tx1"/>
            </a:solidFill>
          </a:endParaRPr>
        </a:p>
      </dgm:t>
    </dgm:pt>
    <dgm:pt modelId="{71EF8052-34FD-4797-ADC1-4A1E4A0A1A20}" type="parTrans" cxnId="{2D47CC2B-6940-4470-92C2-45950AD05574}">
      <dgm:prSet/>
      <dgm:spPr/>
      <dgm:t>
        <a:bodyPr/>
        <a:lstStyle/>
        <a:p>
          <a:endParaRPr lang="es-ES"/>
        </a:p>
      </dgm:t>
    </dgm:pt>
    <dgm:pt modelId="{A76AFA12-223A-41C2-AF67-62ED319FD364}" type="sibTrans" cxnId="{2D47CC2B-6940-4470-92C2-45950AD05574}">
      <dgm:prSet/>
      <dgm:spPr/>
      <dgm:t>
        <a:bodyPr/>
        <a:lstStyle/>
        <a:p>
          <a:endParaRPr lang="es-ES"/>
        </a:p>
      </dgm:t>
    </dgm:pt>
    <dgm:pt modelId="{16C8C7ED-794F-4D0A-9A95-7B0098EF6010}" type="pres">
      <dgm:prSet presAssocID="{C5C364A4-05C3-4936-ABFB-EAB8345EDDB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F2E5D1-A41A-478A-ADA3-EFFDE7693BBA}" type="pres">
      <dgm:prSet presAssocID="{C5C364A4-05C3-4936-ABFB-EAB8345EDDB5}" presName="matrix" presStyleCnt="0"/>
      <dgm:spPr/>
    </dgm:pt>
    <dgm:pt modelId="{E75C3E72-5314-495F-8F32-A023C7B3857A}" type="pres">
      <dgm:prSet presAssocID="{C5C364A4-05C3-4936-ABFB-EAB8345EDDB5}" presName="tile1" presStyleLbl="node1" presStyleIdx="0" presStyleCnt="4"/>
      <dgm:spPr/>
      <dgm:t>
        <a:bodyPr/>
        <a:lstStyle/>
        <a:p>
          <a:endParaRPr lang="es-ES"/>
        </a:p>
      </dgm:t>
    </dgm:pt>
    <dgm:pt modelId="{90887789-4A1C-43DC-8CFB-D3E21EF5E696}" type="pres">
      <dgm:prSet presAssocID="{C5C364A4-05C3-4936-ABFB-EAB8345EDDB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118642-27A7-4B1A-8F2F-5034E2340FD8}" type="pres">
      <dgm:prSet presAssocID="{C5C364A4-05C3-4936-ABFB-EAB8345EDDB5}" presName="tile2" presStyleLbl="node1" presStyleIdx="1" presStyleCnt="4"/>
      <dgm:spPr/>
      <dgm:t>
        <a:bodyPr/>
        <a:lstStyle/>
        <a:p>
          <a:endParaRPr lang="es-ES"/>
        </a:p>
      </dgm:t>
    </dgm:pt>
    <dgm:pt modelId="{5716FB94-B18E-4F21-9574-7DF25FD0FFE5}" type="pres">
      <dgm:prSet presAssocID="{C5C364A4-05C3-4936-ABFB-EAB8345EDDB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71CD16-4079-4D29-8577-2A3D43ADE369}" type="pres">
      <dgm:prSet presAssocID="{C5C364A4-05C3-4936-ABFB-EAB8345EDDB5}" presName="tile3" presStyleLbl="node1" presStyleIdx="2" presStyleCnt="4"/>
      <dgm:spPr/>
      <dgm:t>
        <a:bodyPr/>
        <a:lstStyle/>
        <a:p>
          <a:endParaRPr lang="es-ES"/>
        </a:p>
      </dgm:t>
    </dgm:pt>
    <dgm:pt modelId="{2659B553-1A75-46F1-8F78-13DCDAD03FD1}" type="pres">
      <dgm:prSet presAssocID="{C5C364A4-05C3-4936-ABFB-EAB8345EDDB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A53F9D-60E1-4DB0-A1D3-3E7E6366AE90}" type="pres">
      <dgm:prSet presAssocID="{C5C364A4-05C3-4936-ABFB-EAB8345EDDB5}" presName="tile4" presStyleLbl="node1" presStyleIdx="3" presStyleCnt="4"/>
      <dgm:spPr/>
      <dgm:t>
        <a:bodyPr/>
        <a:lstStyle/>
        <a:p>
          <a:endParaRPr lang="es-ES"/>
        </a:p>
      </dgm:t>
    </dgm:pt>
    <dgm:pt modelId="{53960A8E-1CF0-4DEA-849B-D98C8CE3A29A}" type="pres">
      <dgm:prSet presAssocID="{C5C364A4-05C3-4936-ABFB-EAB8345EDDB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B545D2-9F14-48B3-A905-75B6F152889A}" type="pres">
      <dgm:prSet presAssocID="{C5C364A4-05C3-4936-ABFB-EAB8345EDDB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F3F6EFF5-2975-4024-81B9-0AACDB73F829}" type="presOf" srcId="{22139A87-11C3-44E3-B865-4F3A26289E39}" destId="{5716FB94-B18E-4F21-9574-7DF25FD0FFE5}" srcOrd="1" destOrd="0" presId="urn:microsoft.com/office/officeart/2005/8/layout/matrix1"/>
    <dgm:cxn modelId="{89DBC37A-23D8-451F-BDE0-C47615BC43D7}" type="presOf" srcId="{052338B3-0118-4512-8EF9-7C5C86B769CC}" destId="{E75C3E72-5314-495F-8F32-A023C7B3857A}" srcOrd="0" destOrd="0" presId="urn:microsoft.com/office/officeart/2005/8/layout/matrix1"/>
    <dgm:cxn modelId="{235D1ADA-6F2E-4434-9A9D-6A717F68E912}" type="presOf" srcId="{DECD47FD-2ACA-410A-AB1B-1C597FDE1A97}" destId="{2659B553-1A75-46F1-8F78-13DCDAD03FD1}" srcOrd="1" destOrd="0" presId="urn:microsoft.com/office/officeart/2005/8/layout/matrix1"/>
    <dgm:cxn modelId="{01BC2C48-EECC-45BE-9721-F5EA200147DE}" type="presOf" srcId="{C5C364A4-05C3-4936-ABFB-EAB8345EDDB5}" destId="{16C8C7ED-794F-4D0A-9A95-7B0098EF6010}" srcOrd="0" destOrd="0" presId="urn:microsoft.com/office/officeart/2005/8/layout/matrix1"/>
    <dgm:cxn modelId="{DB2EEF3F-4A1D-4B62-9D51-E6EDD0119317}" type="presOf" srcId="{052338B3-0118-4512-8EF9-7C5C86B769CC}" destId="{90887789-4A1C-43DC-8CFB-D3E21EF5E696}" srcOrd="1" destOrd="0" presId="urn:microsoft.com/office/officeart/2005/8/layout/matrix1"/>
    <dgm:cxn modelId="{2D47CC2B-6940-4470-92C2-45950AD05574}" srcId="{338F89A2-543C-45E4-82C1-897CBDE9D43C}" destId="{60D12E45-CB96-4517-87D7-72E7787FA81C}" srcOrd="3" destOrd="0" parTransId="{71EF8052-34FD-4797-ADC1-4A1E4A0A1A20}" sibTransId="{A76AFA12-223A-41C2-AF67-62ED319FD364}"/>
    <dgm:cxn modelId="{467D75C9-76C8-44ED-B711-5F88F00CB234}" type="presOf" srcId="{22139A87-11C3-44E3-B865-4F3A26289E39}" destId="{63118642-27A7-4B1A-8F2F-5034E2340FD8}" srcOrd="0" destOrd="0" presId="urn:microsoft.com/office/officeart/2005/8/layout/matrix1"/>
    <dgm:cxn modelId="{FC764308-B462-461A-BCF0-5CE1331F0175}" srcId="{338F89A2-543C-45E4-82C1-897CBDE9D43C}" destId="{052338B3-0118-4512-8EF9-7C5C86B769CC}" srcOrd="0" destOrd="0" parTransId="{7F8756BB-F1ED-4E4F-ABDB-6A5747E8AEC5}" sibTransId="{188BC561-03B6-488E-9390-798185FD6DEF}"/>
    <dgm:cxn modelId="{80F7A957-1CF8-4133-ABA3-89F6A353C5C0}" type="presOf" srcId="{60D12E45-CB96-4517-87D7-72E7787FA81C}" destId="{53960A8E-1CF0-4DEA-849B-D98C8CE3A29A}" srcOrd="1" destOrd="0" presId="urn:microsoft.com/office/officeart/2005/8/layout/matrix1"/>
    <dgm:cxn modelId="{AA69FAB2-9CC8-466F-B411-4C6750694DFD}" type="presOf" srcId="{60D12E45-CB96-4517-87D7-72E7787FA81C}" destId="{52A53F9D-60E1-4DB0-A1D3-3E7E6366AE90}" srcOrd="0" destOrd="0" presId="urn:microsoft.com/office/officeart/2005/8/layout/matrix1"/>
    <dgm:cxn modelId="{00511F1A-52E2-4A46-AAFC-C608058DA115}" srcId="{338F89A2-543C-45E4-82C1-897CBDE9D43C}" destId="{DECD47FD-2ACA-410A-AB1B-1C597FDE1A97}" srcOrd="2" destOrd="0" parTransId="{96693F24-F241-45CD-A94A-2FA7993C6B21}" sibTransId="{B1430E07-C568-4884-9CEE-1DD6F2E62102}"/>
    <dgm:cxn modelId="{0ABC39B5-C606-4C22-B14B-4EB795FE2392}" srcId="{C5C364A4-05C3-4936-ABFB-EAB8345EDDB5}" destId="{338F89A2-543C-45E4-82C1-897CBDE9D43C}" srcOrd="0" destOrd="0" parTransId="{2619D377-0913-4227-851E-A0259D939586}" sibTransId="{E1CDB0C6-BA5E-420B-A5C0-41788102ADFF}"/>
    <dgm:cxn modelId="{27B8AA0D-CA27-447F-B60E-E373356B0AD5}" type="presOf" srcId="{DECD47FD-2ACA-410A-AB1B-1C597FDE1A97}" destId="{9E71CD16-4079-4D29-8577-2A3D43ADE369}" srcOrd="0" destOrd="0" presId="urn:microsoft.com/office/officeart/2005/8/layout/matrix1"/>
    <dgm:cxn modelId="{BC6837DE-5775-486C-855C-D0A4685E5BF1}" type="presOf" srcId="{338F89A2-543C-45E4-82C1-897CBDE9D43C}" destId="{65B545D2-9F14-48B3-A905-75B6F152889A}" srcOrd="0" destOrd="0" presId="urn:microsoft.com/office/officeart/2005/8/layout/matrix1"/>
    <dgm:cxn modelId="{B35FEA37-58DE-4AFA-880E-82A3FD09331D}" srcId="{338F89A2-543C-45E4-82C1-897CBDE9D43C}" destId="{22139A87-11C3-44E3-B865-4F3A26289E39}" srcOrd="1" destOrd="0" parTransId="{9A5D4FC8-24E6-404B-9BCF-B725405A1312}" sibTransId="{FB7D25E6-F0BD-435B-A7B5-9763F64E2F47}"/>
    <dgm:cxn modelId="{FEA12254-6A1D-4D62-AA64-55ED82736027}" type="presParOf" srcId="{16C8C7ED-794F-4D0A-9A95-7B0098EF6010}" destId="{CCF2E5D1-A41A-478A-ADA3-EFFDE7693BBA}" srcOrd="0" destOrd="0" presId="urn:microsoft.com/office/officeart/2005/8/layout/matrix1"/>
    <dgm:cxn modelId="{7CD4DC20-2509-4EDF-BFB1-1C5DB5F1876F}" type="presParOf" srcId="{CCF2E5D1-A41A-478A-ADA3-EFFDE7693BBA}" destId="{E75C3E72-5314-495F-8F32-A023C7B3857A}" srcOrd="0" destOrd="0" presId="urn:microsoft.com/office/officeart/2005/8/layout/matrix1"/>
    <dgm:cxn modelId="{53A0870F-2801-4FC9-AF3E-9AEA444D86C8}" type="presParOf" srcId="{CCF2E5D1-A41A-478A-ADA3-EFFDE7693BBA}" destId="{90887789-4A1C-43DC-8CFB-D3E21EF5E696}" srcOrd="1" destOrd="0" presId="urn:microsoft.com/office/officeart/2005/8/layout/matrix1"/>
    <dgm:cxn modelId="{4E038375-6879-440E-9985-D8E35536D133}" type="presParOf" srcId="{CCF2E5D1-A41A-478A-ADA3-EFFDE7693BBA}" destId="{63118642-27A7-4B1A-8F2F-5034E2340FD8}" srcOrd="2" destOrd="0" presId="urn:microsoft.com/office/officeart/2005/8/layout/matrix1"/>
    <dgm:cxn modelId="{D749DD0D-3F1D-4E9F-B449-800286F81467}" type="presParOf" srcId="{CCF2E5D1-A41A-478A-ADA3-EFFDE7693BBA}" destId="{5716FB94-B18E-4F21-9574-7DF25FD0FFE5}" srcOrd="3" destOrd="0" presId="urn:microsoft.com/office/officeart/2005/8/layout/matrix1"/>
    <dgm:cxn modelId="{ABB7123A-AA48-462A-8101-EB50A2C1D9DB}" type="presParOf" srcId="{CCF2E5D1-A41A-478A-ADA3-EFFDE7693BBA}" destId="{9E71CD16-4079-4D29-8577-2A3D43ADE369}" srcOrd="4" destOrd="0" presId="urn:microsoft.com/office/officeart/2005/8/layout/matrix1"/>
    <dgm:cxn modelId="{E293C0BB-D17A-45CF-A737-F29CB910317F}" type="presParOf" srcId="{CCF2E5D1-A41A-478A-ADA3-EFFDE7693BBA}" destId="{2659B553-1A75-46F1-8F78-13DCDAD03FD1}" srcOrd="5" destOrd="0" presId="urn:microsoft.com/office/officeart/2005/8/layout/matrix1"/>
    <dgm:cxn modelId="{25520777-5B49-4888-98B3-200A4696B469}" type="presParOf" srcId="{CCF2E5D1-A41A-478A-ADA3-EFFDE7693BBA}" destId="{52A53F9D-60E1-4DB0-A1D3-3E7E6366AE90}" srcOrd="6" destOrd="0" presId="urn:microsoft.com/office/officeart/2005/8/layout/matrix1"/>
    <dgm:cxn modelId="{025D3A76-BA99-4D2A-8DB5-826AEC307FF3}" type="presParOf" srcId="{CCF2E5D1-A41A-478A-ADA3-EFFDE7693BBA}" destId="{53960A8E-1CF0-4DEA-849B-D98C8CE3A29A}" srcOrd="7" destOrd="0" presId="urn:microsoft.com/office/officeart/2005/8/layout/matrix1"/>
    <dgm:cxn modelId="{1354FC49-0C6B-43CC-BF7B-D0A9B81F6D21}" type="presParOf" srcId="{16C8C7ED-794F-4D0A-9A95-7B0098EF6010}" destId="{65B545D2-9F14-48B3-A905-75B6F152889A}" srcOrd="1" destOrd="0" presId="urn:microsoft.com/office/officeart/2005/8/layout/matrix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609A8A-9A09-4C71-B07B-092014E7408C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5098BEE-3B57-4A47-BB4C-22E24CFAD98E}">
      <dgm:prSet phldrT="[Texto]" custT="1"/>
      <dgm:spPr/>
      <dgm:t>
        <a:bodyPr/>
        <a:lstStyle/>
        <a:p>
          <a:r>
            <a:rPr lang="es-CO" sz="1800" b="1" smtClean="0"/>
            <a:t>REPOSICION</a:t>
          </a:r>
        </a:p>
        <a:p>
          <a:r>
            <a:rPr lang="es-CO" sz="1800" b="1" smtClean="0"/>
            <a:t>ART. 27º MOD ART. 133º </a:t>
          </a:r>
          <a:endParaRPr lang="es-ES" sz="1800" b="1" dirty="0"/>
        </a:p>
      </dgm:t>
    </dgm:pt>
    <dgm:pt modelId="{19360951-1C6F-4169-B3EA-689F7A7F324F}" type="parTrans" cxnId="{8EE588CF-5D4A-4C69-B6E4-93689BBF69E9}">
      <dgm:prSet/>
      <dgm:spPr/>
      <dgm:t>
        <a:bodyPr/>
        <a:lstStyle/>
        <a:p>
          <a:endParaRPr lang="es-ES"/>
        </a:p>
      </dgm:t>
    </dgm:pt>
    <dgm:pt modelId="{ACD36882-ECBA-4434-81F0-FA5C4DE23503}" type="sibTrans" cxnId="{8EE588CF-5D4A-4C69-B6E4-93689BBF69E9}">
      <dgm:prSet/>
      <dgm:spPr/>
      <dgm:t>
        <a:bodyPr/>
        <a:lstStyle/>
        <a:p>
          <a:endParaRPr lang="es-ES"/>
        </a:p>
      </dgm:t>
    </dgm:pt>
    <dgm:pt modelId="{2B0F8B55-2305-4CF9-963C-A417F2F8A2B5}">
      <dgm:prSet phldrT="[Texto]" custT="1"/>
      <dgm:spPr/>
      <dgm:t>
        <a:bodyPr/>
        <a:lstStyle/>
        <a:p>
          <a:r>
            <a:rPr lang="es-CO" sz="1600" dirty="0" smtClean="0"/>
            <a:t>Procede contra solicitud de nulidad, negación de copias, negativa de practica de pruebas en investigación, negativa de acumulación de proceso</a:t>
          </a:r>
          <a:endParaRPr lang="es-ES" sz="1600" dirty="0"/>
        </a:p>
      </dgm:t>
    </dgm:pt>
    <dgm:pt modelId="{0415788D-8D50-44E0-A3CC-2A91D4C30764}" type="parTrans" cxnId="{E882D867-792F-46DC-AFB5-8A62427195E7}">
      <dgm:prSet/>
      <dgm:spPr/>
      <dgm:t>
        <a:bodyPr/>
        <a:lstStyle/>
        <a:p>
          <a:endParaRPr lang="es-ES"/>
        </a:p>
      </dgm:t>
    </dgm:pt>
    <dgm:pt modelId="{01EB3123-17BF-492B-BBCD-8563B3C09296}" type="sibTrans" cxnId="{E882D867-792F-46DC-AFB5-8A62427195E7}">
      <dgm:prSet/>
      <dgm:spPr/>
      <dgm:t>
        <a:bodyPr/>
        <a:lstStyle/>
        <a:p>
          <a:endParaRPr lang="es-ES"/>
        </a:p>
      </dgm:t>
    </dgm:pt>
    <dgm:pt modelId="{A40DD965-73D3-4D40-A2FF-64245E3DF27A}">
      <dgm:prSet phldrT="[Texto]" custT="1"/>
      <dgm:spPr/>
      <dgm:t>
        <a:bodyPr/>
        <a:lstStyle/>
        <a:p>
          <a:r>
            <a:rPr lang="es-CO" sz="1600" dirty="0" smtClean="0"/>
            <a:t>Se interpone dentro de los 5 días siguientes a la notificación</a:t>
          </a:r>
        </a:p>
        <a:p>
          <a:r>
            <a:rPr lang="es-CO" sz="1600" dirty="0" smtClean="0"/>
            <a:t>Si se interpone en estrados se sustenta en audiencia</a:t>
          </a:r>
          <a:endParaRPr lang="es-ES" sz="1600" dirty="0"/>
        </a:p>
      </dgm:t>
    </dgm:pt>
    <dgm:pt modelId="{5970DF38-022E-40D0-9C00-9C77A02E5E63}" type="parTrans" cxnId="{D3CC9280-F6FC-4C33-BC9D-782BEA009536}">
      <dgm:prSet/>
      <dgm:spPr/>
      <dgm:t>
        <a:bodyPr/>
        <a:lstStyle/>
        <a:p>
          <a:endParaRPr lang="es-ES"/>
        </a:p>
      </dgm:t>
    </dgm:pt>
    <dgm:pt modelId="{3B3405E4-B488-4788-BE87-252317E6072D}" type="sibTrans" cxnId="{D3CC9280-F6FC-4C33-BC9D-782BEA009536}">
      <dgm:prSet/>
      <dgm:spPr/>
      <dgm:t>
        <a:bodyPr/>
        <a:lstStyle/>
        <a:p>
          <a:endParaRPr lang="es-ES"/>
        </a:p>
      </dgm:t>
    </dgm:pt>
    <dgm:pt modelId="{587228AA-C42B-49C7-BFF1-DE03F59EB5AA}">
      <dgm:prSet phldrT="[Texto]" custT="1"/>
      <dgm:spPr/>
      <dgm:t>
        <a:bodyPr/>
        <a:lstStyle/>
        <a:p>
          <a:r>
            <a:rPr lang="es-CO" sz="1800" b="1" smtClean="0"/>
            <a:t>APELACION</a:t>
          </a:r>
          <a:endParaRPr lang="es-ES" sz="1800" b="1" dirty="0"/>
        </a:p>
      </dgm:t>
    </dgm:pt>
    <dgm:pt modelId="{ED0BCB70-0A00-46BB-A8FF-134042229211}" type="parTrans" cxnId="{E7E5C452-46A5-4C9A-A418-CCC25EDEB4DC}">
      <dgm:prSet/>
      <dgm:spPr/>
      <dgm:t>
        <a:bodyPr/>
        <a:lstStyle/>
        <a:p>
          <a:endParaRPr lang="es-ES"/>
        </a:p>
      </dgm:t>
    </dgm:pt>
    <dgm:pt modelId="{F5282409-FFF1-44BB-9430-342BB4CED266}" type="sibTrans" cxnId="{E7E5C452-46A5-4C9A-A418-CCC25EDEB4DC}">
      <dgm:prSet/>
      <dgm:spPr/>
      <dgm:t>
        <a:bodyPr/>
        <a:lstStyle/>
        <a:p>
          <a:endParaRPr lang="es-ES"/>
        </a:p>
      </dgm:t>
    </dgm:pt>
    <dgm:pt modelId="{C418BEE0-850F-4DBA-94F4-44D6704031E8}">
      <dgm:prSet phldrT="[Texto]" custT="1"/>
      <dgm:spPr/>
      <dgm:t>
        <a:bodyPr/>
        <a:lstStyle/>
        <a:p>
          <a:r>
            <a:rPr lang="es-CO" sz="1600" dirty="0" smtClean="0"/>
            <a:t>Procede en contra del auto que niega pruebas en etapa de juicio, decisión de archivo, fallo de primera instancia.</a:t>
          </a:r>
          <a:endParaRPr lang="es-ES" sz="1600" dirty="0"/>
        </a:p>
      </dgm:t>
    </dgm:pt>
    <dgm:pt modelId="{1A97DA1D-D637-47B2-A2FE-52EE3A0935F8}" type="parTrans" cxnId="{0DD55706-2E54-4C4C-90FF-12A16D9AA7C2}">
      <dgm:prSet/>
      <dgm:spPr/>
      <dgm:t>
        <a:bodyPr/>
        <a:lstStyle/>
        <a:p>
          <a:endParaRPr lang="es-ES"/>
        </a:p>
      </dgm:t>
    </dgm:pt>
    <dgm:pt modelId="{84E06105-6284-4CB9-A9E6-BFED218B2FCA}" type="sibTrans" cxnId="{0DD55706-2E54-4C4C-90FF-12A16D9AA7C2}">
      <dgm:prSet/>
      <dgm:spPr/>
      <dgm:t>
        <a:bodyPr/>
        <a:lstStyle/>
        <a:p>
          <a:endParaRPr lang="es-ES"/>
        </a:p>
      </dgm:t>
    </dgm:pt>
    <dgm:pt modelId="{5E3ADF1E-664C-40A2-A3CC-E7D2CC04D488}">
      <dgm:prSet phldrT="[Texto]"/>
      <dgm:spPr/>
      <dgm:t>
        <a:bodyPr/>
        <a:lstStyle/>
        <a:p>
          <a:r>
            <a:rPr lang="es-CO" dirty="0" smtClean="0"/>
            <a:t>Se interpone dentro de los 5 días siguientes a la notificación</a:t>
          </a:r>
        </a:p>
        <a:p>
          <a:r>
            <a:rPr lang="es-CO" dirty="0" smtClean="0"/>
            <a:t>Si se interpone en estrados se sustenta en audiencia</a:t>
          </a:r>
          <a:endParaRPr lang="es-ES" dirty="0"/>
        </a:p>
      </dgm:t>
    </dgm:pt>
    <dgm:pt modelId="{A7EDEC02-8D5B-40E8-9529-8F4E2D8817C8}" type="parTrans" cxnId="{1F92E90F-1925-45EC-8793-6E9755F660AF}">
      <dgm:prSet/>
      <dgm:spPr/>
      <dgm:t>
        <a:bodyPr/>
        <a:lstStyle/>
        <a:p>
          <a:endParaRPr lang="es-ES"/>
        </a:p>
      </dgm:t>
    </dgm:pt>
    <dgm:pt modelId="{201314D5-A3DA-49F7-AF37-E7DB27FEA3B0}" type="sibTrans" cxnId="{1F92E90F-1925-45EC-8793-6E9755F660AF}">
      <dgm:prSet/>
      <dgm:spPr/>
      <dgm:t>
        <a:bodyPr/>
        <a:lstStyle/>
        <a:p>
          <a:endParaRPr lang="es-ES"/>
        </a:p>
      </dgm:t>
    </dgm:pt>
    <dgm:pt modelId="{D4DC9E76-AC41-4ADE-ADF1-056E82FD8EE2}" type="pres">
      <dgm:prSet presAssocID="{57609A8A-9A09-4C71-B07B-092014E7408C}" presName="list" presStyleCnt="0">
        <dgm:presLayoutVars>
          <dgm:dir/>
          <dgm:animLvl val="lvl"/>
        </dgm:presLayoutVars>
      </dgm:prSet>
      <dgm:spPr/>
    </dgm:pt>
    <dgm:pt modelId="{21CCC40B-E9D0-4338-A9F7-AC48ECC95164}" type="pres">
      <dgm:prSet presAssocID="{45098BEE-3B57-4A47-BB4C-22E24CFAD98E}" presName="posSpace" presStyleCnt="0"/>
      <dgm:spPr/>
    </dgm:pt>
    <dgm:pt modelId="{8A30B08F-854A-4C49-B9C6-F4D4DBE1F1A0}" type="pres">
      <dgm:prSet presAssocID="{45098BEE-3B57-4A47-BB4C-22E24CFAD98E}" presName="vertFlow" presStyleCnt="0"/>
      <dgm:spPr/>
    </dgm:pt>
    <dgm:pt modelId="{1F094961-BA19-4068-9719-2AFDCFDC74EB}" type="pres">
      <dgm:prSet presAssocID="{45098BEE-3B57-4A47-BB4C-22E24CFAD98E}" presName="topSpace" presStyleCnt="0"/>
      <dgm:spPr/>
    </dgm:pt>
    <dgm:pt modelId="{BA632330-9FA0-4DB6-9007-17137F7B39B5}" type="pres">
      <dgm:prSet presAssocID="{45098BEE-3B57-4A47-BB4C-22E24CFAD98E}" presName="firstComp" presStyleCnt="0"/>
      <dgm:spPr/>
    </dgm:pt>
    <dgm:pt modelId="{784B891F-7A02-4EBF-A9A6-FA2B5235C403}" type="pres">
      <dgm:prSet presAssocID="{45098BEE-3B57-4A47-BB4C-22E24CFAD98E}" presName="firstChild" presStyleLbl="bgAccFollowNode1" presStyleIdx="0" presStyleCnt="4"/>
      <dgm:spPr/>
      <dgm:t>
        <a:bodyPr/>
        <a:lstStyle/>
        <a:p>
          <a:endParaRPr lang="es-ES"/>
        </a:p>
      </dgm:t>
    </dgm:pt>
    <dgm:pt modelId="{3B255085-2536-43DB-AFD2-D2F2DAA78DFC}" type="pres">
      <dgm:prSet presAssocID="{45098BEE-3B57-4A47-BB4C-22E24CFAD98E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6D7C5C-2542-420E-B290-35E4B711B636}" type="pres">
      <dgm:prSet presAssocID="{A40DD965-73D3-4D40-A2FF-64245E3DF27A}" presName="comp" presStyleCnt="0"/>
      <dgm:spPr/>
    </dgm:pt>
    <dgm:pt modelId="{730951D1-5C4B-4C12-96BC-EE9606D2E60A}" type="pres">
      <dgm:prSet presAssocID="{A40DD965-73D3-4D40-A2FF-64245E3DF27A}" presName="child" presStyleLbl="bgAccFollowNode1" presStyleIdx="1" presStyleCnt="4"/>
      <dgm:spPr/>
      <dgm:t>
        <a:bodyPr/>
        <a:lstStyle/>
        <a:p>
          <a:endParaRPr lang="es-ES"/>
        </a:p>
      </dgm:t>
    </dgm:pt>
    <dgm:pt modelId="{3D454AB5-4811-41B0-BAD5-BBBA2474F846}" type="pres">
      <dgm:prSet presAssocID="{A40DD965-73D3-4D40-A2FF-64245E3DF27A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7FE021-71CF-48AA-8E98-9E29EDBF4C59}" type="pres">
      <dgm:prSet presAssocID="{45098BEE-3B57-4A47-BB4C-22E24CFAD98E}" presName="negSpace" presStyleCnt="0"/>
      <dgm:spPr/>
    </dgm:pt>
    <dgm:pt modelId="{11A38172-4B5A-4293-956E-C5148581662D}" type="pres">
      <dgm:prSet presAssocID="{45098BEE-3B57-4A47-BB4C-22E24CFAD98E}" presName="circle" presStyleLbl="node1" presStyleIdx="0" presStyleCnt="2"/>
      <dgm:spPr/>
      <dgm:t>
        <a:bodyPr/>
        <a:lstStyle/>
        <a:p>
          <a:endParaRPr lang="es-ES"/>
        </a:p>
      </dgm:t>
    </dgm:pt>
    <dgm:pt modelId="{238522D6-E366-4451-B885-7F3BEF82E9B2}" type="pres">
      <dgm:prSet presAssocID="{ACD36882-ECBA-4434-81F0-FA5C4DE23503}" presName="transSpace" presStyleCnt="0"/>
      <dgm:spPr/>
    </dgm:pt>
    <dgm:pt modelId="{BF99AF20-5B5F-4CD6-B33E-9012B20FD1B5}" type="pres">
      <dgm:prSet presAssocID="{587228AA-C42B-49C7-BFF1-DE03F59EB5AA}" presName="posSpace" presStyleCnt="0"/>
      <dgm:spPr/>
    </dgm:pt>
    <dgm:pt modelId="{33645574-668A-4D4F-A6D7-028C5513AC8C}" type="pres">
      <dgm:prSet presAssocID="{587228AA-C42B-49C7-BFF1-DE03F59EB5AA}" presName="vertFlow" presStyleCnt="0"/>
      <dgm:spPr/>
    </dgm:pt>
    <dgm:pt modelId="{5B4D4DA1-7D40-495E-8D6A-B35EA32DD78D}" type="pres">
      <dgm:prSet presAssocID="{587228AA-C42B-49C7-BFF1-DE03F59EB5AA}" presName="topSpace" presStyleCnt="0"/>
      <dgm:spPr/>
    </dgm:pt>
    <dgm:pt modelId="{5B81E829-E656-4646-A983-8EAAC974501B}" type="pres">
      <dgm:prSet presAssocID="{587228AA-C42B-49C7-BFF1-DE03F59EB5AA}" presName="firstComp" presStyleCnt="0"/>
      <dgm:spPr/>
    </dgm:pt>
    <dgm:pt modelId="{AB323C8F-6619-4514-90C9-0408539C3A27}" type="pres">
      <dgm:prSet presAssocID="{587228AA-C42B-49C7-BFF1-DE03F59EB5AA}" presName="firstChild" presStyleLbl="bgAccFollowNode1" presStyleIdx="2" presStyleCnt="4"/>
      <dgm:spPr/>
      <dgm:t>
        <a:bodyPr/>
        <a:lstStyle/>
        <a:p>
          <a:endParaRPr lang="es-ES"/>
        </a:p>
      </dgm:t>
    </dgm:pt>
    <dgm:pt modelId="{8510FF7B-E17F-41EE-A281-84AC3FBA01AE}" type="pres">
      <dgm:prSet presAssocID="{587228AA-C42B-49C7-BFF1-DE03F59EB5AA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427B45-C2A0-488B-867D-857EA2137D63}" type="pres">
      <dgm:prSet presAssocID="{5E3ADF1E-664C-40A2-A3CC-E7D2CC04D488}" presName="comp" presStyleCnt="0"/>
      <dgm:spPr/>
    </dgm:pt>
    <dgm:pt modelId="{37F26AE4-F2E4-46DF-92A1-BCC01A7A7D8B}" type="pres">
      <dgm:prSet presAssocID="{5E3ADF1E-664C-40A2-A3CC-E7D2CC04D488}" presName="child" presStyleLbl="bgAccFollowNode1" presStyleIdx="3" presStyleCnt="4"/>
      <dgm:spPr/>
      <dgm:t>
        <a:bodyPr/>
        <a:lstStyle/>
        <a:p>
          <a:endParaRPr lang="es-ES"/>
        </a:p>
      </dgm:t>
    </dgm:pt>
    <dgm:pt modelId="{1D2A2E27-D372-4ADF-BF5F-BCA564F265D6}" type="pres">
      <dgm:prSet presAssocID="{5E3ADF1E-664C-40A2-A3CC-E7D2CC04D488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249D81-7308-4EA9-94C4-BF7AA1DD70F0}" type="pres">
      <dgm:prSet presAssocID="{587228AA-C42B-49C7-BFF1-DE03F59EB5AA}" presName="negSpace" presStyleCnt="0"/>
      <dgm:spPr/>
    </dgm:pt>
    <dgm:pt modelId="{CFE04039-0DBA-45D7-8978-4FB6A3F515F4}" type="pres">
      <dgm:prSet presAssocID="{587228AA-C42B-49C7-BFF1-DE03F59EB5AA}" presName="circle" presStyleLbl="node1" presStyleIdx="1" presStyleCnt="2"/>
      <dgm:spPr/>
    </dgm:pt>
  </dgm:ptLst>
  <dgm:cxnLst>
    <dgm:cxn modelId="{91F5A63A-DA03-436D-99F4-D0B5796C0385}" type="presOf" srcId="{5E3ADF1E-664C-40A2-A3CC-E7D2CC04D488}" destId="{37F26AE4-F2E4-46DF-92A1-BCC01A7A7D8B}" srcOrd="0" destOrd="0" presId="urn:microsoft.com/office/officeart/2005/8/layout/hList9"/>
    <dgm:cxn modelId="{F3C83701-C766-4849-A4B3-A012712F15FB}" type="presOf" srcId="{C418BEE0-850F-4DBA-94F4-44D6704031E8}" destId="{8510FF7B-E17F-41EE-A281-84AC3FBA01AE}" srcOrd="1" destOrd="0" presId="urn:microsoft.com/office/officeart/2005/8/layout/hList9"/>
    <dgm:cxn modelId="{8EE588CF-5D4A-4C69-B6E4-93689BBF69E9}" srcId="{57609A8A-9A09-4C71-B07B-092014E7408C}" destId="{45098BEE-3B57-4A47-BB4C-22E24CFAD98E}" srcOrd="0" destOrd="0" parTransId="{19360951-1C6F-4169-B3EA-689F7A7F324F}" sibTransId="{ACD36882-ECBA-4434-81F0-FA5C4DE23503}"/>
    <dgm:cxn modelId="{063792F9-C233-4492-BFED-2AC1C4C041D9}" type="presOf" srcId="{2B0F8B55-2305-4CF9-963C-A417F2F8A2B5}" destId="{3B255085-2536-43DB-AFD2-D2F2DAA78DFC}" srcOrd="1" destOrd="0" presId="urn:microsoft.com/office/officeart/2005/8/layout/hList9"/>
    <dgm:cxn modelId="{E1630CCE-4BEE-470D-B374-FD0786106BB5}" type="presOf" srcId="{5E3ADF1E-664C-40A2-A3CC-E7D2CC04D488}" destId="{1D2A2E27-D372-4ADF-BF5F-BCA564F265D6}" srcOrd="1" destOrd="0" presId="urn:microsoft.com/office/officeart/2005/8/layout/hList9"/>
    <dgm:cxn modelId="{1F92E90F-1925-45EC-8793-6E9755F660AF}" srcId="{587228AA-C42B-49C7-BFF1-DE03F59EB5AA}" destId="{5E3ADF1E-664C-40A2-A3CC-E7D2CC04D488}" srcOrd="1" destOrd="0" parTransId="{A7EDEC02-8D5B-40E8-9529-8F4E2D8817C8}" sibTransId="{201314D5-A3DA-49F7-AF37-E7DB27FEA3B0}"/>
    <dgm:cxn modelId="{7554F318-607D-46EF-8DC0-03B5492EF5A6}" type="presOf" srcId="{57609A8A-9A09-4C71-B07B-092014E7408C}" destId="{D4DC9E76-AC41-4ADE-ADF1-056E82FD8EE2}" srcOrd="0" destOrd="0" presId="urn:microsoft.com/office/officeart/2005/8/layout/hList9"/>
    <dgm:cxn modelId="{54D6C330-759C-4D23-8D07-63A7F47D060D}" type="presOf" srcId="{A40DD965-73D3-4D40-A2FF-64245E3DF27A}" destId="{3D454AB5-4811-41B0-BAD5-BBBA2474F846}" srcOrd="1" destOrd="0" presId="urn:microsoft.com/office/officeart/2005/8/layout/hList9"/>
    <dgm:cxn modelId="{E7E5C452-46A5-4C9A-A418-CCC25EDEB4DC}" srcId="{57609A8A-9A09-4C71-B07B-092014E7408C}" destId="{587228AA-C42B-49C7-BFF1-DE03F59EB5AA}" srcOrd="1" destOrd="0" parTransId="{ED0BCB70-0A00-46BB-A8FF-134042229211}" sibTransId="{F5282409-FFF1-44BB-9430-342BB4CED266}"/>
    <dgm:cxn modelId="{E05C762A-6E26-483C-AC88-4BBCE95CEC89}" type="presOf" srcId="{C418BEE0-850F-4DBA-94F4-44D6704031E8}" destId="{AB323C8F-6619-4514-90C9-0408539C3A27}" srcOrd="0" destOrd="0" presId="urn:microsoft.com/office/officeart/2005/8/layout/hList9"/>
    <dgm:cxn modelId="{656BCCB8-6E79-4A3A-A1F2-1DD12D613C66}" type="presOf" srcId="{2B0F8B55-2305-4CF9-963C-A417F2F8A2B5}" destId="{784B891F-7A02-4EBF-A9A6-FA2B5235C403}" srcOrd="0" destOrd="0" presId="urn:microsoft.com/office/officeart/2005/8/layout/hList9"/>
    <dgm:cxn modelId="{D3CC9280-F6FC-4C33-BC9D-782BEA009536}" srcId="{45098BEE-3B57-4A47-BB4C-22E24CFAD98E}" destId="{A40DD965-73D3-4D40-A2FF-64245E3DF27A}" srcOrd="1" destOrd="0" parTransId="{5970DF38-022E-40D0-9C00-9C77A02E5E63}" sibTransId="{3B3405E4-B488-4788-BE87-252317E6072D}"/>
    <dgm:cxn modelId="{1058B214-4B35-4539-B678-6215049B01F3}" type="presOf" srcId="{45098BEE-3B57-4A47-BB4C-22E24CFAD98E}" destId="{11A38172-4B5A-4293-956E-C5148581662D}" srcOrd="0" destOrd="0" presId="urn:microsoft.com/office/officeart/2005/8/layout/hList9"/>
    <dgm:cxn modelId="{E882D867-792F-46DC-AFB5-8A62427195E7}" srcId="{45098BEE-3B57-4A47-BB4C-22E24CFAD98E}" destId="{2B0F8B55-2305-4CF9-963C-A417F2F8A2B5}" srcOrd="0" destOrd="0" parTransId="{0415788D-8D50-44E0-A3CC-2A91D4C30764}" sibTransId="{01EB3123-17BF-492B-BBCD-8563B3C09296}"/>
    <dgm:cxn modelId="{81D2A368-CCD8-4C4D-BB0C-2DE4553556D7}" type="presOf" srcId="{A40DD965-73D3-4D40-A2FF-64245E3DF27A}" destId="{730951D1-5C4B-4C12-96BC-EE9606D2E60A}" srcOrd="0" destOrd="0" presId="urn:microsoft.com/office/officeart/2005/8/layout/hList9"/>
    <dgm:cxn modelId="{359A7AC9-1C58-4FCF-9970-A740743740D6}" type="presOf" srcId="{587228AA-C42B-49C7-BFF1-DE03F59EB5AA}" destId="{CFE04039-0DBA-45D7-8978-4FB6A3F515F4}" srcOrd="0" destOrd="0" presId="urn:microsoft.com/office/officeart/2005/8/layout/hList9"/>
    <dgm:cxn modelId="{0DD55706-2E54-4C4C-90FF-12A16D9AA7C2}" srcId="{587228AA-C42B-49C7-BFF1-DE03F59EB5AA}" destId="{C418BEE0-850F-4DBA-94F4-44D6704031E8}" srcOrd="0" destOrd="0" parTransId="{1A97DA1D-D637-47B2-A2FE-52EE3A0935F8}" sibTransId="{84E06105-6284-4CB9-A9E6-BFED218B2FCA}"/>
    <dgm:cxn modelId="{4FF636E4-6450-45F2-80FD-9297E6FA3F57}" type="presParOf" srcId="{D4DC9E76-AC41-4ADE-ADF1-056E82FD8EE2}" destId="{21CCC40B-E9D0-4338-A9F7-AC48ECC95164}" srcOrd="0" destOrd="0" presId="urn:microsoft.com/office/officeart/2005/8/layout/hList9"/>
    <dgm:cxn modelId="{27FFBC16-E659-42E2-8E92-FC67F1C199FF}" type="presParOf" srcId="{D4DC9E76-AC41-4ADE-ADF1-056E82FD8EE2}" destId="{8A30B08F-854A-4C49-B9C6-F4D4DBE1F1A0}" srcOrd="1" destOrd="0" presId="urn:microsoft.com/office/officeart/2005/8/layout/hList9"/>
    <dgm:cxn modelId="{1A2EE705-27E2-4321-8779-7650E465321F}" type="presParOf" srcId="{8A30B08F-854A-4C49-B9C6-F4D4DBE1F1A0}" destId="{1F094961-BA19-4068-9719-2AFDCFDC74EB}" srcOrd="0" destOrd="0" presId="urn:microsoft.com/office/officeart/2005/8/layout/hList9"/>
    <dgm:cxn modelId="{B9F0E957-65D9-4D83-BCB7-FE7C86207241}" type="presParOf" srcId="{8A30B08F-854A-4C49-B9C6-F4D4DBE1F1A0}" destId="{BA632330-9FA0-4DB6-9007-17137F7B39B5}" srcOrd="1" destOrd="0" presId="urn:microsoft.com/office/officeart/2005/8/layout/hList9"/>
    <dgm:cxn modelId="{C6664731-7114-4739-9676-693F1198128F}" type="presParOf" srcId="{BA632330-9FA0-4DB6-9007-17137F7B39B5}" destId="{784B891F-7A02-4EBF-A9A6-FA2B5235C403}" srcOrd="0" destOrd="0" presId="urn:microsoft.com/office/officeart/2005/8/layout/hList9"/>
    <dgm:cxn modelId="{7EB53844-E24F-4098-B4D9-969C6CD3A99F}" type="presParOf" srcId="{BA632330-9FA0-4DB6-9007-17137F7B39B5}" destId="{3B255085-2536-43DB-AFD2-D2F2DAA78DFC}" srcOrd="1" destOrd="0" presId="urn:microsoft.com/office/officeart/2005/8/layout/hList9"/>
    <dgm:cxn modelId="{AE6DA224-A68C-4F79-9B03-C7EFC9B061BF}" type="presParOf" srcId="{8A30B08F-854A-4C49-B9C6-F4D4DBE1F1A0}" destId="{AA6D7C5C-2542-420E-B290-35E4B711B636}" srcOrd="2" destOrd="0" presId="urn:microsoft.com/office/officeart/2005/8/layout/hList9"/>
    <dgm:cxn modelId="{37BACF2D-FE09-485A-8210-6FC710443824}" type="presParOf" srcId="{AA6D7C5C-2542-420E-B290-35E4B711B636}" destId="{730951D1-5C4B-4C12-96BC-EE9606D2E60A}" srcOrd="0" destOrd="0" presId="urn:microsoft.com/office/officeart/2005/8/layout/hList9"/>
    <dgm:cxn modelId="{BD4558C4-72A1-4BEC-935C-DF519BD7B5A8}" type="presParOf" srcId="{AA6D7C5C-2542-420E-B290-35E4B711B636}" destId="{3D454AB5-4811-41B0-BAD5-BBBA2474F846}" srcOrd="1" destOrd="0" presId="urn:microsoft.com/office/officeart/2005/8/layout/hList9"/>
    <dgm:cxn modelId="{FD55D0E4-9285-49F2-A567-857CF16AF3BE}" type="presParOf" srcId="{D4DC9E76-AC41-4ADE-ADF1-056E82FD8EE2}" destId="{967FE021-71CF-48AA-8E98-9E29EDBF4C59}" srcOrd="2" destOrd="0" presId="urn:microsoft.com/office/officeart/2005/8/layout/hList9"/>
    <dgm:cxn modelId="{08E56794-0688-414E-9AFF-262D72E682F0}" type="presParOf" srcId="{D4DC9E76-AC41-4ADE-ADF1-056E82FD8EE2}" destId="{11A38172-4B5A-4293-956E-C5148581662D}" srcOrd="3" destOrd="0" presId="urn:microsoft.com/office/officeart/2005/8/layout/hList9"/>
    <dgm:cxn modelId="{CA92D19A-142F-4613-91F7-1BEFBC5E4DDD}" type="presParOf" srcId="{D4DC9E76-AC41-4ADE-ADF1-056E82FD8EE2}" destId="{238522D6-E366-4451-B885-7F3BEF82E9B2}" srcOrd="4" destOrd="0" presId="urn:microsoft.com/office/officeart/2005/8/layout/hList9"/>
    <dgm:cxn modelId="{E1905FEE-8472-464A-B809-4ABD2CF0DEA0}" type="presParOf" srcId="{D4DC9E76-AC41-4ADE-ADF1-056E82FD8EE2}" destId="{BF99AF20-5B5F-4CD6-B33E-9012B20FD1B5}" srcOrd="5" destOrd="0" presId="urn:microsoft.com/office/officeart/2005/8/layout/hList9"/>
    <dgm:cxn modelId="{5A11C5D8-D85E-4A1E-A7B1-9E5A66184B8A}" type="presParOf" srcId="{D4DC9E76-AC41-4ADE-ADF1-056E82FD8EE2}" destId="{33645574-668A-4D4F-A6D7-028C5513AC8C}" srcOrd="6" destOrd="0" presId="urn:microsoft.com/office/officeart/2005/8/layout/hList9"/>
    <dgm:cxn modelId="{F305605C-1F06-4F38-A6B9-0F18BDD7E4FD}" type="presParOf" srcId="{33645574-668A-4D4F-A6D7-028C5513AC8C}" destId="{5B4D4DA1-7D40-495E-8D6A-B35EA32DD78D}" srcOrd="0" destOrd="0" presId="urn:microsoft.com/office/officeart/2005/8/layout/hList9"/>
    <dgm:cxn modelId="{B382ECAF-EDF8-433F-98C7-47D4739DAE67}" type="presParOf" srcId="{33645574-668A-4D4F-A6D7-028C5513AC8C}" destId="{5B81E829-E656-4646-A983-8EAAC974501B}" srcOrd="1" destOrd="0" presId="urn:microsoft.com/office/officeart/2005/8/layout/hList9"/>
    <dgm:cxn modelId="{9E884847-BDFB-42AA-B89F-312C4CBDDACA}" type="presParOf" srcId="{5B81E829-E656-4646-A983-8EAAC974501B}" destId="{AB323C8F-6619-4514-90C9-0408539C3A27}" srcOrd="0" destOrd="0" presId="urn:microsoft.com/office/officeart/2005/8/layout/hList9"/>
    <dgm:cxn modelId="{48AFC4A9-B83A-4F04-8018-C7DCF4A3A5AA}" type="presParOf" srcId="{5B81E829-E656-4646-A983-8EAAC974501B}" destId="{8510FF7B-E17F-41EE-A281-84AC3FBA01AE}" srcOrd="1" destOrd="0" presId="urn:microsoft.com/office/officeart/2005/8/layout/hList9"/>
    <dgm:cxn modelId="{FA0F923D-6E17-4689-9D1A-D90346F0F52A}" type="presParOf" srcId="{33645574-668A-4D4F-A6D7-028C5513AC8C}" destId="{2F427B45-C2A0-488B-867D-857EA2137D63}" srcOrd="2" destOrd="0" presId="urn:microsoft.com/office/officeart/2005/8/layout/hList9"/>
    <dgm:cxn modelId="{D6C83207-7F9A-444C-AFD7-BD994D1A1A81}" type="presParOf" srcId="{2F427B45-C2A0-488B-867D-857EA2137D63}" destId="{37F26AE4-F2E4-46DF-92A1-BCC01A7A7D8B}" srcOrd="0" destOrd="0" presId="urn:microsoft.com/office/officeart/2005/8/layout/hList9"/>
    <dgm:cxn modelId="{3E43D73A-97B3-4623-8B8E-5ED19D883D12}" type="presParOf" srcId="{2F427B45-C2A0-488B-867D-857EA2137D63}" destId="{1D2A2E27-D372-4ADF-BF5F-BCA564F265D6}" srcOrd="1" destOrd="0" presId="urn:microsoft.com/office/officeart/2005/8/layout/hList9"/>
    <dgm:cxn modelId="{892D00AF-7FE3-4A4A-95F4-F01E19854872}" type="presParOf" srcId="{D4DC9E76-AC41-4ADE-ADF1-056E82FD8EE2}" destId="{B5249D81-7308-4EA9-94C4-BF7AA1DD70F0}" srcOrd="7" destOrd="0" presId="urn:microsoft.com/office/officeart/2005/8/layout/hList9"/>
    <dgm:cxn modelId="{155C8BD2-A4CC-4648-ADED-B64CA05C8966}" type="presParOf" srcId="{D4DC9E76-AC41-4ADE-ADF1-056E82FD8EE2}" destId="{CFE04039-0DBA-45D7-8978-4FB6A3F515F4}" srcOrd="8" destOrd="0" presId="urn:microsoft.com/office/officeart/2005/8/layout/hList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47700-6C43-421A-9042-2A7E54C7B957}" type="datetimeFigureOut">
              <a:rPr lang="es-ES" smtClean="0"/>
              <a:pPr/>
              <a:t>09/07/2021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9BD10-720C-4C50-9F3E-CE93CB8EEA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898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4948-D99D-4896-A256-57C900183957}" type="datetimeFigureOut">
              <a:rPr lang="es-ES" smtClean="0"/>
              <a:pPr/>
              <a:t>09/07/2021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A5FB-84FD-4446-A1F6-682ADC1FBB9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8449"/>
            <a:ext cx="9144000" cy="6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223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7766-03B3-4023-9801-6A0BDE5ECF41}" type="datetimeFigureOut">
              <a:rPr lang="es-ES" smtClean="0"/>
              <a:pPr/>
              <a:t>09/07/2021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5F30-0CD2-4D01-9335-CD50DEF94C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9603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4948-D99D-4896-A256-57C900183957}" type="datetimeFigureOut">
              <a:rPr lang="es-ES" smtClean="0"/>
              <a:pPr/>
              <a:t>09/07/2021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A5FB-84FD-4446-A1F6-682ADC1FBB9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8449"/>
            <a:ext cx="9144000" cy="6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12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97766-03B3-4023-9801-6A0BDE5ECF41}" type="datetimeFigureOut">
              <a:rPr lang="es-ES" smtClean="0"/>
              <a:pPr/>
              <a:t>09/07/2021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E5F30-0CD2-4D01-9335-CD50DEF94C5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899"/>
            <a:ext cx="9144000" cy="6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08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url=http%3A%2F%2Fertsite1.ert.com.co%2Fwordpress%2Findex.php%2Fcontrol-disciplinario%2F&amp;psig=AOvVaw2MeIbT4oWZEy5emm17SapN&amp;ust=1625934590504000&amp;source=images&amp;cd=vfe&amp;ved=0CAcQjRxqFwoTCIi67Le01vECFQAAAAAdAAAAABA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url=http%3A%2F%2Fintroduccionalaadmonfasc-07.blogspot.com%2Fp%2Finvestigacion-de-operaciones.html&amp;psig=AOvVaw2MeIbT4oWZEy5emm17SapN&amp;ust=1625934590504000&amp;source=images&amp;cd=vfe&amp;ved=0CAcQjRxqFwoTCIi67Le01vECFQAAAAAdAAAAABAJ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url=https%3A%2F%2Factualicese.com%2Fdescargos-laborales-proceso-disciplinario-de-alerta%2F&amp;psig=AOvVaw2MeIbT4oWZEy5emm17SapN&amp;ust=1625934590504000&amp;source=images&amp;cd=vfe&amp;ved=0CAcQjRxqFwoTCIi67Le01vECFQAAAAAdAAAAABA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12742" y="2205872"/>
            <a:ext cx="4091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BOLETÍN DISCIPLINARIO</a:t>
            </a:r>
          </a:p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JULIO</a:t>
            </a:r>
            <a:endParaRPr lang="es-CO" sz="3600" dirty="0" smtClean="0">
              <a:latin typeface="Arial Black" panose="020B0A04020102020204" pitchFamily="34" charset="0"/>
            </a:endParaRPr>
          </a:p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2021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36784" y="578935"/>
            <a:ext cx="2124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OFICINA JÚRIDICA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7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3753" y="876693"/>
            <a:ext cx="8474004" cy="5561814"/>
          </a:xfrm>
        </p:spPr>
        <p:txBody>
          <a:bodyPr/>
          <a:lstStyle/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17" name="CuadroTexto 6"/>
          <p:cNvSpPr txBox="1"/>
          <p:nvPr/>
        </p:nvSpPr>
        <p:spPr>
          <a:xfrm>
            <a:off x="0" y="356260"/>
            <a:ext cx="8955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atin typeface="Arial Rounded MT Bold" panose="020F0704030504030204" pitchFamily="34" charset="0"/>
              </a:rPr>
              <a:t>LEY 2094 DE 2021</a:t>
            </a:r>
            <a:endParaRPr lang="es-CO" sz="3200" b="1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s-CO" sz="1600" b="1" dirty="0" smtClean="0">
                <a:latin typeface="Arial Rounded MT Bold" panose="020F0704030504030204" pitchFamily="34" charset="0"/>
              </a:rPr>
              <a:t>POR LA CUAL SE REFORMA EL CODIGO GENERAL DISCIPLINARIO</a:t>
            </a:r>
            <a:endParaRPr lang="es-CO" sz="1600" b="1" dirty="0" smtClean="0">
              <a:latin typeface="Arial Rounded MT Bold" panose="020F0704030504030204" pitchFamily="34" charset="0"/>
            </a:endParaRPr>
          </a:p>
          <a:p>
            <a:pPr algn="ctr"/>
            <a:endParaRPr lang="es-CO" sz="1600" b="1" dirty="0">
              <a:latin typeface="Arial Rounded MT Bold" panose="020F0704030504030204" pitchFamily="34" charset="0"/>
            </a:endParaRPr>
          </a:p>
        </p:txBody>
      </p:sp>
      <p:sp>
        <p:nvSpPr>
          <p:cNvPr id="19" name="CuadroTexto 10"/>
          <p:cNvSpPr txBox="1"/>
          <p:nvPr/>
        </p:nvSpPr>
        <p:spPr>
          <a:xfrm>
            <a:off x="510639" y="1385859"/>
            <a:ext cx="6198919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ART. 3º Modifica artículo 12º Ley 1952 de 2019</a:t>
            </a:r>
            <a:endParaRPr lang="es-CO" b="1" dirty="0" smtClean="0"/>
          </a:p>
          <a:p>
            <a:pPr algn="just"/>
            <a:endParaRPr lang="es-CO" dirty="0" smtClean="0"/>
          </a:p>
          <a:p>
            <a:pPr algn="just"/>
            <a:r>
              <a:rPr lang="es-CO" b="1" dirty="0" smtClean="0"/>
              <a:t>Debido Proceso. </a:t>
            </a:r>
            <a:r>
              <a:rPr lang="es-CO" dirty="0" smtClean="0"/>
              <a:t>Disciplinable deberá ser investigado y sancionado por funcionario diferente independiente, imparcial y autónomo que sea competente.</a:t>
            </a:r>
            <a:endParaRPr lang="es-CO" b="1" dirty="0"/>
          </a:p>
        </p:txBody>
      </p:sp>
      <p:pic>
        <p:nvPicPr>
          <p:cNvPr id="2" name="Picture 2" descr="CONTROL DISCIPLINARIO | ERT ESP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37" y="4643007"/>
            <a:ext cx="1981976" cy="1900293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671948" y="3384468"/>
            <a:ext cx="5878286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ART. 7º Modifica artículo 33º Ley 1952 de 2019</a:t>
            </a:r>
          </a:p>
          <a:p>
            <a:pPr algn="ctr"/>
            <a:endParaRPr lang="es-CO" b="1" dirty="0" smtClean="0"/>
          </a:p>
          <a:p>
            <a:pPr algn="just"/>
            <a:r>
              <a:rPr lang="es-CO" b="1" dirty="0" smtClean="0"/>
              <a:t>Prescripción de la acción disciplinaria. </a:t>
            </a:r>
            <a:r>
              <a:rPr lang="es-CO" dirty="0" smtClean="0"/>
              <a:t>La acción disciplinaria prescribirá contados 5 años a partir del día de la consumación, o del último hecho o cuando haya cesado el deber de actuar.</a:t>
            </a:r>
          </a:p>
          <a:p>
            <a:pPr algn="just"/>
            <a:r>
              <a:rPr lang="es-CO" b="1" dirty="0" smtClean="0"/>
              <a:t>Se interrumpirá con la notificación del fallo de 1era instancia. </a:t>
            </a:r>
            <a:r>
              <a:rPr lang="es-CO" dirty="0" smtClean="0"/>
              <a:t>Luego de la interrupción, se prescribirá en 2 años.</a:t>
            </a:r>
          </a:p>
          <a:p>
            <a:pPr algn="just"/>
            <a:r>
              <a:rPr lang="es-CO" b="1" dirty="0" smtClean="0"/>
              <a:t>Para faltas de DDHH la prescripción será de 12 años.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98015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3753" y="876693"/>
            <a:ext cx="8474004" cy="5561814"/>
          </a:xfrm>
        </p:spPr>
        <p:txBody>
          <a:bodyPr/>
          <a:lstStyle/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208810" y="902539"/>
            <a:ext cx="6555180" cy="42473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ART. 9º Modifica artículo 48º Ley 1952 de 2019</a:t>
            </a:r>
          </a:p>
          <a:p>
            <a:pPr algn="ctr"/>
            <a:endParaRPr lang="es-CO" b="1" dirty="0" smtClean="0"/>
          </a:p>
          <a:p>
            <a:pPr algn="just"/>
            <a:r>
              <a:rPr lang="es-CO" b="1" dirty="0" smtClean="0"/>
              <a:t>Clases y límites de las sanciones disciplinarias. </a:t>
            </a:r>
            <a:r>
              <a:rPr lang="es-CO" dirty="0" smtClean="0"/>
              <a:t>El Disciplinado tendrá las siguientes sanciones:</a:t>
            </a:r>
          </a:p>
          <a:p>
            <a:pPr marL="342900" indent="-342900" algn="just">
              <a:buAutoNum type="arabicPeriod"/>
            </a:pPr>
            <a:r>
              <a:rPr lang="es-CO" dirty="0" smtClean="0"/>
              <a:t>Destitución e inhabilidad general de 10 a 20 años por faltas gravísimas dolosas.</a:t>
            </a:r>
          </a:p>
          <a:p>
            <a:pPr marL="342900" indent="-342900" algn="just">
              <a:buAutoNum type="arabicPeriod"/>
            </a:pPr>
            <a:r>
              <a:rPr lang="es-CO" dirty="0" smtClean="0"/>
              <a:t>Destitución e inhabilidad general de </a:t>
            </a:r>
            <a:r>
              <a:rPr lang="es-CO" dirty="0" smtClean="0"/>
              <a:t>8 </a:t>
            </a:r>
            <a:r>
              <a:rPr lang="es-CO" dirty="0" smtClean="0"/>
              <a:t>a </a:t>
            </a:r>
            <a:r>
              <a:rPr lang="es-CO" dirty="0" smtClean="0"/>
              <a:t>10 </a:t>
            </a:r>
            <a:r>
              <a:rPr lang="es-CO" dirty="0" smtClean="0"/>
              <a:t>años por faltas gravísimas </a:t>
            </a:r>
            <a:r>
              <a:rPr lang="es-CO" dirty="0" smtClean="0"/>
              <a:t>con culpa gravísima.</a:t>
            </a:r>
          </a:p>
          <a:p>
            <a:pPr marL="342900" indent="-342900" algn="just">
              <a:buAutoNum type="arabicPeriod"/>
            </a:pPr>
            <a:r>
              <a:rPr lang="es-CO" dirty="0" smtClean="0"/>
              <a:t>Suspensión en el cargo de 3 a 18 meses e inhabilidad especial por el mismo tiempo para faltas graves dolosas.</a:t>
            </a:r>
          </a:p>
          <a:p>
            <a:pPr marL="342900" indent="-342900" algn="just">
              <a:buAutoNum type="arabicPeriod"/>
            </a:pPr>
            <a:r>
              <a:rPr lang="es-CO" dirty="0" smtClean="0"/>
              <a:t>Suspensión en el cargo de </a:t>
            </a:r>
            <a:r>
              <a:rPr lang="es-CO" dirty="0" smtClean="0"/>
              <a:t>1 </a:t>
            </a:r>
            <a:r>
              <a:rPr lang="es-CO" dirty="0" smtClean="0"/>
              <a:t>a </a:t>
            </a:r>
            <a:r>
              <a:rPr lang="es-CO" dirty="0" smtClean="0"/>
              <a:t>12 </a:t>
            </a:r>
            <a:r>
              <a:rPr lang="es-CO" dirty="0" smtClean="0"/>
              <a:t>meses e inhabilidad especial por el mismo tiempo para faltas graves </a:t>
            </a:r>
            <a:r>
              <a:rPr lang="es-CO" dirty="0" smtClean="0"/>
              <a:t>culposas.</a:t>
            </a:r>
          </a:p>
          <a:p>
            <a:pPr marL="342900" indent="-342900" algn="just">
              <a:buAutoNum type="arabicPeriod"/>
            </a:pPr>
            <a:r>
              <a:rPr lang="es-CO" dirty="0" smtClean="0"/>
              <a:t>Multa de 10 a 180 salario básico devengado para faltas leves dolosas.</a:t>
            </a:r>
          </a:p>
          <a:p>
            <a:pPr marL="342900" indent="-342900" algn="just">
              <a:buAutoNum type="arabicPeriod"/>
            </a:pPr>
            <a:r>
              <a:rPr lang="es-CO" dirty="0" smtClean="0"/>
              <a:t>Amonestación escrita para faltas leves culposas.</a:t>
            </a:r>
            <a:endParaRPr lang="es-ES" dirty="0"/>
          </a:p>
        </p:txBody>
      </p:sp>
      <p:pic>
        <p:nvPicPr>
          <p:cNvPr id="2" name="Picture 2" descr="TEORIA DE LOS SISTEMAS : INVESTIGACIÓN DE OPERACION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130" y="3036144"/>
            <a:ext cx="1923803" cy="3637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388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scargos laborales, proceso disciplinario de alert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5022" y="5047012"/>
            <a:ext cx="6317673" cy="1508167"/>
          </a:xfrm>
          <a:prstGeom prst="rect">
            <a:avLst/>
          </a:prstGeom>
          <a:noFill/>
        </p:spPr>
      </p:pic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34283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 smtClean="0">
                <a:latin typeface="+mn-lt"/>
              </a:rPr>
              <a:t>CONTROL DISCIPLINARIO INTERNO</a:t>
            </a:r>
            <a:br>
              <a:rPr lang="es-CO" sz="2400" b="1" dirty="0" smtClean="0">
                <a:latin typeface="+mn-lt"/>
              </a:rPr>
            </a:br>
            <a:r>
              <a:rPr lang="es-CO" sz="1800" b="1" dirty="0" smtClean="0">
                <a:latin typeface="+mn-lt"/>
              </a:rPr>
              <a:t>ART 14º modifica artículo 93 Ley 1952 de 2019</a:t>
            </a:r>
            <a:endParaRPr lang="es-ES" sz="24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353787"/>
            <a:ext cx="7886700" cy="4823176"/>
          </a:xfrm>
        </p:spPr>
        <p:txBody>
          <a:bodyPr/>
          <a:lstStyle/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60021" y="1484421"/>
            <a:ext cx="7790213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Toda entidad u organismo del Estado, debe organizar una Oficina o Unidad del mas alto nivel encargada de conocer los procesos disciplinarios que se adelanten en contra de sus servidores.</a:t>
            </a:r>
          </a:p>
          <a:p>
            <a:pPr algn="just"/>
            <a:r>
              <a:rPr lang="es-CO" dirty="0" smtClean="0"/>
              <a:t>Sino pudiera garantizarse la segunda instancia, esta corresponderá a la Procuraduría General de la Nación, de conformidad con sus competencias.</a:t>
            </a:r>
            <a:endParaRPr lang="es-ES" dirty="0"/>
          </a:p>
        </p:txBody>
      </p:sp>
      <p:sp>
        <p:nvSpPr>
          <p:cNvPr id="15" name="14 Proceso"/>
          <p:cNvSpPr/>
          <p:nvPr/>
        </p:nvSpPr>
        <p:spPr>
          <a:xfrm>
            <a:off x="985641" y="3289472"/>
            <a:ext cx="2541319" cy="1033154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Jefe o Director ejecuta la correspondiente sanción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726385" y="3289469"/>
            <a:ext cx="3574473" cy="9856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Las sanciones puede ser revisadas en las jurisdicción contencioso administrativa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88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676893" y="724395"/>
          <a:ext cx="7718961" cy="54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49382" y="356260"/>
            <a:ext cx="7944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RECURSOS CONTRA LAS DECISIONES DE FONDO Y FALLOS</a:t>
            </a:r>
            <a:endParaRPr lang="es-ES" sz="2800" b="1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395844" y="1408875"/>
          <a:ext cx="8403772" cy="480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783769" y="1745642"/>
            <a:ext cx="2802576" cy="293320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ART. 35º  MOD ART 210º . Quejas falsas o temerarias. </a:t>
            </a:r>
            <a:r>
              <a:rPr lang="es-CO" sz="1600" dirty="0" smtClean="0"/>
              <a:t>Se origina responsabilidad patrimonial de lo cual se podrá cobrar multa de hasta 180 salarios</a:t>
            </a:r>
            <a:endParaRPr lang="es-ES" sz="1600" b="1" dirty="0"/>
          </a:p>
        </p:txBody>
      </p:sp>
      <p:sp>
        <p:nvSpPr>
          <p:cNvPr id="5" name="4 Flecha derecha"/>
          <p:cNvSpPr/>
          <p:nvPr/>
        </p:nvSpPr>
        <p:spPr>
          <a:xfrm>
            <a:off x="4108862" y="688769"/>
            <a:ext cx="3811980" cy="12231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Cita a quejoso para ejercer derecho a contradicción</a:t>
            </a:r>
            <a:endParaRPr lang="es-ES" dirty="0"/>
          </a:p>
        </p:txBody>
      </p:sp>
      <p:sp>
        <p:nvSpPr>
          <p:cNvPr id="6" name="5 Flecha derecha"/>
          <p:cNvSpPr/>
          <p:nvPr/>
        </p:nvSpPr>
        <p:spPr>
          <a:xfrm>
            <a:off x="4130637" y="1945544"/>
            <a:ext cx="3811980" cy="122315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Puede aportar pruebas que tenga</a:t>
            </a:r>
            <a:endParaRPr lang="es-ES" dirty="0"/>
          </a:p>
        </p:txBody>
      </p:sp>
      <p:sp>
        <p:nvSpPr>
          <p:cNvPr id="7" name="6 Flecha derecha"/>
          <p:cNvSpPr/>
          <p:nvPr/>
        </p:nvSpPr>
        <p:spPr>
          <a:xfrm>
            <a:off x="4118762" y="3192419"/>
            <a:ext cx="3811980" cy="12231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 no concurre se le designa defensor de oficio</a:t>
            </a:r>
            <a:endParaRPr lang="es-ES" dirty="0"/>
          </a:p>
        </p:txBody>
      </p:sp>
      <p:sp>
        <p:nvSpPr>
          <p:cNvPr id="8" name="7 Flecha derecha"/>
          <p:cNvSpPr/>
          <p:nvPr/>
        </p:nvSpPr>
        <p:spPr>
          <a:xfrm>
            <a:off x="4118762" y="4439294"/>
            <a:ext cx="3811980" cy="122315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Luego de escuchado tiene 5 días para decidir. Procede reposición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365125"/>
            <a:ext cx="9144000" cy="389019"/>
          </a:xfrm>
        </p:spPr>
        <p:txBody>
          <a:bodyPr>
            <a:noAutofit/>
          </a:bodyPr>
          <a:lstStyle/>
          <a:p>
            <a:pPr algn="ctr"/>
            <a:r>
              <a:rPr lang="es-CO" sz="2000" dirty="0" smtClean="0">
                <a:latin typeface="Arial Black" panose="020B0A04020102020204" pitchFamily="34" charset="0"/>
              </a:rPr>
              <a:t>BOLETÍN </a:t>
            </a:r>
            <a:r>
              <a:rPr lang="es-CO" sz="2000" dirty="0" smtClean="0">
                <a:latin typeface="Arial Black" panose="020B0A04020102020204" pitchFamily="34" charset="0"/>
              </a:rPr>
              <a:t>JURÍDICO</a:t>
            </a:r>
            <a:endParaRPr lang="es-ES" sz="2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3753" y="876693"/>
            <a:ext cx="8474004" cy="5561814"/>
          </a:xfrm>
        </p:spPr>
        <p:txBody>
          <a:bodyPr/>
          <a:lstStyle/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995081" y="1183341"/>
            <a:ext cx="7167284" cy="4948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  <a:p>
            <a:pPr algn="just"/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C:\Users\jrodri03\Desktop\JHAYDY RODPA\IMAGENES PARA DIAPOSITIVAS\descarga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9445" y="3313216"/>
            <a:ext cx="4286992" cy="2351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6250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3935</TotalTime>
  <Words>593</Words>
  <Application>Microsoft Office PowerPoint</Application>
  <PresentationFormat>Presentación en pantalla (4:3)</PresentationFormat>
  <Paragraphs>78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Tema de Office</vt:lpstr>
      <vt:lpstr>Diseño personalizado</vt:lpstr>
      <vt:lpstr>Diapositiva 1</vt:lpstr>
      <vt:lpstr>Diapositiva 2</vt:lpstr>
      <vt:lpstr>Diapositiva 3</vt:lpstr>
      <vt:lpstr>CONTROL DISCIPLINARIO INTERNO ART 14º modifica artículo 93 Ley 1952 de 2019</vt:lpstr>
      <vt:lpstr>Diapositiva 5</vt:lpstr>
      <vt:lpstr>Diapositiva 6</vt:lpstr>
      <vt:lpstr>Diapositiva 7</vt:lpstr>
      <vt:lpstr>BOLETÍN JURÍDICO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 Carlos Ramirez Fajardo</dc:creator>
  <cp:lastModifiedBy>Martha Isabel Gomez Pinto</cp:lastModifiedBy>
  <cp:revision>328</cp:revision>
  <dcterms:created xsi:type="dcterms:W3CDTF">2020-09-02T14:22:44Z</dcterms:created>
  <dcterms:modified xsi:type="dcterms:W3CDTF">2021-07-09T19:43:13Z</dcterms:modified>
</cp:coreProperties>
</file>