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256" r:id="rId3"/>
    <p:sldId id="291" r:id="rId4"/>
    <p:sldId id="295" r:id="rId5"/>
    <p:sldId id="296" r:id="rId6"/>
    <p:sldId id="29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4825" y="1962150"/>
            <a:ext cx="3946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BOLETÍN  TUTELAS</a:t>
            </a:r>
          </a:p>
          <a:p>
            <a:pPr algn="ctr"/>
            <a:r>
              <a:rPr lang="es-CO" sz="3600" dirty="0">
                <a:latin typeface="Arial Black" panose="020B0A04020102020204" pitchFamily="34" charset="0"/>
              </a:rPr>
              <a:t>DICIEMBRE</a:t>
            </a:r>
          </a:p>
          <a:p>
            <a:pPr algn="ctr"/>
            <a:r>
              <a:rPr lang="es-CO" sz="3600" dirty="0">
                <a:latin typeface="Arial Black" panose="020B0A04020102020204" pitchFamily="34" charset="0"/>
              </a:rPr>
              <a:t>2020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7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- Diciembre </a:t>
            </a:r>
            <a:endParaRPr lang="es-CO" sz="2400" dirty="0"/>
          </a:p>
        </p:txBody>
      </p:sp>
      <p:sp>
        <p:nvSpPr>
          <p:cNvPr id="15" name="14 Rectángulo"/>
          <p:cNvSpPr/>
          <p:nvPr/>
        </p:nvSpPr>
        <p:spPr>
          <a:xfrm>
            <a:off x="976964" y="1246095"/>
            <a:ext cx="7190071" cy="230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La Acción de Tutela se puede presentar para </a:t>
            </a:r>
            <a:r>
              <a:rPr lang="es-ES" b="1" dirty="0">
                <a:solidFill>
                  <a:schemeClr val="tx1"/>
                </a:solidFill>
              </a:rPr>
              <a:t>obtener la protección inmediata de los Derechos Constitucionales Fundamentales (a la vida, a la salud, la educación, al libre desarrollo de la personalidad, libertad de opinión y religión, entre otros),</a:t>
            </a:r>
            <a:r>
              <a:rPr lang="es-ES" dirty="0">
                <a:solidFill>
                  <a:schemeClr val="tx1"/>
                </a:solidFill>
              </a:rPr>
              <a:t> cuando estos resulten vulnerados o amenazados por la acción o la omisión de una autoridad pública o de manera excepcional de ciertos particulares.</a:t>
            </a:r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572316-E82F-4A26-BF4C-82D87B2DD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6" t="40391" r="37841" b="39345"/>
          <a:stretch/>
        </p:blipFill>
        <p:spPr>
          <a:xfrm>
            <a:off x="3541057" y="3866300"/>
            <a:ext cx="2061883" cy="13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Diciembre</a:t>
            </a:r>
            <a:endParaRPr lang="es-CO" sz="2400" dirty="0"/>
          </a:p>
        </p:txBody>
      </p:sp>
      <p:sp>
        <p:nvSpPr>
          <p:cNvPr id="12" name="11 Rectángulo"/>
          <p:cNvSpPr/>
          <p:nvPr/>
        </p:nvSpPr>
        <p:spPr>
          <a:xfrm>
            <a:off x="539015" y="991402"/>
            <a:ext cx="7911966" cy="499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08971" y="927072"/>
          <a:ext cx="8119208" cy="530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025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INSTANCIA JUDICIAL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ACCIONANTE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ACCIONADO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PRETENSIÓN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FECHA NOTIFICACIÓN DE TUTELA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FALLO PRIMERA INSTANCIA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01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Juzgado</a:t>
                      </a:r>
                      <a:r>
                        <a:rPr lang="es-CO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Segundo Promiscuo de Familia de Sogamoso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Andrea Cristina Rosas Lopez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COLPENSIONES - vinculado INDUMIL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Solicita se tutelen los derechos fundamentales a la igualdad ante la ley, a la igualdad, al mínimo vital, protección especial a las personas inválidas con deterioro en su salud, conexos con la vida misma.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23 de noviembre de 2020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Declara</a:t>
                      </a:r>
                      <a:r>
                        <a:rPr lang="es-ES" sz="1200" baseline="0" dirty="0">
                          <a:latin typeface="Arial" pitchFamily="34" charset="0"/>
                          <a:cs typeface="Arial" pitchFamily="34" charset="0"/>
                        </a:rPr>
                        <a:t> improcedente</a:t>
                      </a:r>
                    </a:p>
                    <a:p>
                      <a:pPr algn="ctr"/>
                      <a:r>
                        <a:rPr lang="es-CO" sz="1200" baseline="0" dirty="0">
                          <a:latin typeface="Arial" pitchFamily="34" charset="0"/>
                          <a:cs typeface="Arial" pitchFamily="34" charset="0"/>
                        </a:rPr>
                        <a:t>Accionante Impugna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09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Juzgado Veintinueve (29)</a:t>
                      </a:r>
                      <a:r>
                        <a:rPr lang="es-CO" sz="1200" baseline="0" dirty="0">
                          <a:latin typeface="Arial" pitchFamily="34" charset="0"/>
                          <a:cs typeface="Arial" pitchFamily="34" charset="0"/>
                        </a:rPr>
                        <a:t> Civil Municipal de Medellín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Protección S.A </a:t>
                      </a:r>
                    </a:p>
                    <a:p>
                      <a:pPr algn="ctr"/>
                      <a:r>
                        <a:rPr lang="es-CO" sz="1200" baseline="0" dirty="0">
                          <a:latin typeface="Arial" pitchFamily="34" charset="0"/>
                          <a:cs typeface="Arial" pitchFamily="34" charset="0"/>
                        </a:rPr>
                        <a:t> Deicy Gil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Industria Militar </a:t>
                      </a:r>
                    </a:p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INDUMIL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Solicitan</a:t>
                      </a:r>
                      <a:r>
                        <a:rPr lang="es-ES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tutelar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derecho fundamental de petición que está siendo vulnerado</a:t>
                      </a:r>
                    </a:p>
                    <a:p>
                      <a:pPr algn="ctr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 la entidad Industria Militar directamente a la AFP Protección S.A., e</a:t>
                      </a:r>
                    </a:p>
                    <a:p>
                      <a:pPr algn="ctr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indirectamente a Deicy Gil.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01 de diciembre de 2020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Declara la carencia de objeto por hecho superado, NEGAR el amparo del derecho fundamental de petición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Diciembre</a:t>
            </a:r>
            <a:endParaRPr lang="es-CO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859"/>
              </p:ext>
            </p:extLst>
          </p:nvPr>
        </p:nvGraphicFramePr>
        <p:xfrm>
          <a:off x="595584" y="1225652"/>
          <a:ext cx="7923265" cy="435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269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INSTANCIA JUDICIAL 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ACCIONANTE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ACCIONADO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PRETENSIÓN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FECHA NOTIFICACIÓN DE TUTELA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FALLO PRIMERA INSTANCIA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3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Juzgado Trece (13) de Familia de Oralidad de Bogotá D.C.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Octavio de Jesús Acevedo Rojas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Industria Militar – INDUMIL y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Colpensiones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ordene a las entidades tuteladas, a resolver mi petición respecto del reajuste de la mesada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pensional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de conformidad a lo aceptado por conciliación en la audiencia del 29 de enero de 2014, aprobada por el Juzgado Segundo Laboral del Circuito de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Sogamoso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11 de Diciembre de 2020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Pendiente</a:t>
                      </a:r>
                      <a:r>
                        <a:rPr lang="es-CO" sz="1200" baseline="0" dirty="0">
                          <a:latin typeface="Arial" pitchFamily="34" charset="0"/>
                          <a:cs typeface="Arial" pitchFamily="34" charset="0"/>
                        </a:rPr>
                        <a:t> Fallo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Diciembre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313330"/>
            <a:ext cx="7498080" cy="3222811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O" sz="6000" b="1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marL="0" indent="0" algn="ctr">
              <a:buNone/>
            </a:pPr>
            <a:endParaRPr lang="es-CO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F42EA8-2DBB-4570-9963-8DA127600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0" t="31507" r="29335" b="21494"/>
          <a:stretch/>
        </p:blipFill>
        <p:spPr>
          <a:xfrm>
            <a:off x="2650836" y="2924735"/>
            <a:ext cx="3842327" cy="32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3558</TotalTime>
  <Words>327</Words>
  <Application>Microsoft Office PowerPoint</Application>
  <PresentationFormat>Presentación en pantalla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  <vt:lpstr>Boletín - Diciembre </vt:lpstr>
      <vt:lpstr>Boletín Tutelas Diciembre</vt:lpstr>
      <vt:lpstr>Boletín Tutelas Diciembre</vt:lpstr>
      <vt:lpstr>Boletín Tutelas Diciembre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INDUMIL</cp:lastModifiedBy>
  <cp:revision>339</cp:revision>
  <dcterms:created xsi:type="dcterms:W3CDTF">2020-09-02T14:22:44Z</dcterms:created>
  <dcterms:modified xsi:type="dcterms:W3CDTF">2021-01-04T14:26:35Z</dcterms:modified>
</cp:coreProperties>
</file>