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7"/>
  </p:notesMasterIdLst>
  <p:sldIdLst>
    <p:sldId id="256" r:id="rId3"/>
    <p:sldId id="259" r:id="rId4"/>
    <p:sldId id="283" r:id="rId5"/>
    <p:sldId id="274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Hoja1!$A$2:$A$3</c:f>
              <c:strCache>
                <c:ptCount val="2"/>
                <c:pt idx="0">
                  <c:v>TUTELAS A FAVOR EN FIRME</c:v>
                </c:pt>
                <c:pt idx="1">
                  <c:v>TUTELAS EN CONTRA EN FIRME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axId val="39898496"/>
        <c:axId val="39900288"/>
      </c:barChart>
      <c:catAx>
        <c:axId val="39898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>
                <a:latin typeface="Arial" pitchFamily="34" charset="0"/>
              </a:defRPr>
            </a:pPr>
            <a:endParaRPr lang="es-ES"/>
          </a:p>
        </c:txPr>
        <c:crossAx val="39900288"/>
        <c:crosses val="autoZero"/>
        <c:auto val="1"/>
        <c:lblAlgn val="ctr"/>
        <c:lblOffset val="100"/>
      </c:catAx>
      <c:valAx>
        <c:axId val="39900288"/>
        <c:scaling>
          <c:orientation val="minMax"/>
        </c:scaling>
        <c:axPos val="l"/>
        <c:majorGridlines/>
        <c:numFmt formatCode="General" sourceLinked="1"/>
        <c:tickLblPos val="nextTo"/>
        <c:crossAx val="3989849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7700-6C43-421A-9042-2A7E54C7B957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9BD10-720C-4C50-9F3E-CE93CB8EEA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898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4948-D99D-4896-A256-57C900183957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22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7766-03B3-4023-9801-6A0BDE5ECF41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603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4948-D99D-4896-A256-57C900183957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1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7766-03B3-4023-9801-6A0BDE5ECF41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89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08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4825" y="1962150"/>
            <a:ext cx="3946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>
                <a:latin typeface="Arial Black" panose="020B0A04020102020204" pitchFamily="34" charset="0"/>
              </a:rPr>
              <a:t>BOLETÍN  TUTELAS</a:t>
            </a:r>
          </a:p>
          <a:p>
            <a:pPr algn="ctr"/>
            <a:r>
              <a:rPr lang="es-CO" sz="4000" dirty="0" smtClean="0">
                <a:latin typeface="Arial Black" panose="020B0A04020102020204" pitchFamily="34" charset="0"/>
              </a:rPr>
              <a:t>SEPTIEMBRE 2020</a:t>
            </a:r>
            <a:endParaRPr lang="es-ES" sz="40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6784" y="578935"/>
            <a:ext cx="212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OFICINA JURÍDICA 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7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61365"/>
            <a:ext cx="8048625" cy="76648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Boletín </a:t>
            </a:r>
            <a:r>
              <a:rPr lang="es-CO" sz="2400" b="1" dirty="0" smtClean="0">
                <a:latin typeface="Arial Black" panose="020B0A04020102020204" pitchFamily="34" charset="0"/>
              </a:rPr>
              <a:t>- Tutelas - Septiembre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5775" y="1228724"/>
            <a:ext cx="3208770" cy="4664076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O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falta de legitimación por pasiva en la tutela</a:t>
            </a:r>
          </a:p>
          <a:p>
            <a:pPr marL="0" indent="0" algn="just">
              <a:buNone/>
            </a:pPr>
            <a:endParaRPr lang="es-CO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falta de legitimación por pasiva es la </a:t>
            </a:r>
            <a:r>
              <a:rPr lang="es-CO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facultad que tiene el demandado de poder desconocer o controvertir la reclamación que el demandante le dirige sobre una pretensión dentro de la demanda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ya que su conducta no es la que provoca el daño o no es el responsable de realizar la conducta cuya omisión genera la violación.</a:t>
            </a:r>
          </a:p>
        </p:txBody>
      </p:sp>
      <p:pic>
        <p:nvPicPr>
          <p:cNvPr id="1028" name="Picture 4" descr="C:\Users\jrodri03\Desktop\JHAYDY RODPA\IMAGENES PARA DIAPOSITIVAS\PERSONA RECHAZ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162" y="1885950"/>
            <a:ext cx="3462339" cy="3462339"/>
          </a:xfrm>
          <a:prstGeom prst="rect">
            <a:avLst/>
          </a:prstGeom>
          <a:noFill/>
        </p:spPr>
      </p:pic>
      <p:pic>
        <p:nvPicPr>
          <p:cNvPr id="1029" name="Picture 5" descr="C:\Users\jrodri03\Desktop\JHAYDY RODPA\IMAGENES PARA DIAPOSITIVAS\documento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424" y="2971799"/>
            <a:ext cx="1528763" cy="152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80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1673"/>
            <a:ext cx="7905750" cy="49876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 smtClean="0">
                <a:latin typeface="Arial Black" panose="020B0A04020102020204" pitchFamily="34" charset="0"/>
              </a:rPr>
              <a:t>Boletín - Tutelas - Septiembre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78691" y="895927"/>
          <a:ext cx="8400722" cy="531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254"/>
                <a:gridCol w="1062182"/>
                <a:gridCol w="1126836"/>
                <a:gridCol w="2087418"/>
                <a:gridCol w="2942032"/>
              </a:tblGrid>
              <a:tr h="512626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INSTANCIA</a:t>
                      </a:r>
                      <a:r>
                        <a:rPr lang="es-CO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JUDICIAL</a:t>
                      </a:r>
                      <a:endParaRPr lang="es-E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ACCIONANTE</a:t>
                      </a:r>
                      <a:endParaRPr lang="es-E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ACCIONADO</a:t>
                      </a:r>
                      <a:endParaRPr lang="es-E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PRETENSIÓN</a:t>
                      </a:r>
                      <a:endParaRPr lang="es-E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FALLO</a:t>
                      </a:r>
                      <a:r>
                        <a:rPr lang="es-CO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PRIMERA INSTANCIA</a:t>
                      </a:r>
                      <a:endParaRPr lang="es-E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88701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Juzgado 15 Penal Municipal de Medellín con Función de Control de Garantías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Exfuncionario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Indumil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TUTELAR el derecho fundamental de petición art. 23 C.P.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Juzgado se pronuncia por segunda vez al respecto, toda vez que el 21 de julio 2020 ya lo había hecho. Al surtirse la 2da Instancia el Juzgado 8 Penal del Circuito Medellín NULITÓ el fallo de 1ra Instancia por indebida notificación de la parte accionada. 11 DE SEPTIEMBRE DE 2020  - </a:t>
                      </a:r>
                      <a:r>
                        <a:rPr lang="es-CO" sz="1000" b="1" dirty="0" smtClean="0">
                          <a:latin typeface="Arial" pitchFamily="34" charset="0"/>
                          <a:cs typeface="Arial" pitchFamily="34" charset="0"/>
                        </a:rPr>
                        <a:t>DECLARA EL HECHO SUPERADO</a:t>
                      </a:r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75885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Juzgado 33 Penal Municipal Función Conocimiento Bogotá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Persona</a:t>
                      </a:r>
                      <a:r>
                        <a:rPr lang="es-CO" sz="1000" baseline="0" dirty="0" smtClean="0">
                          <a:latin typeface="Arial" pitchFamily="34" charset="0"/>
                          <a:cs typeface="Arial" pitchFamily="34" charset="0"/>
                        </a:rPr>
                        <a:t> Jurídica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Persona natural – vinculado Indumil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TUTELAR los derechos fundamentales a la honra y el buen nombre.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17 DE SEPTIEMBRE DE 2020 - DECLARAR IMPROCEDENTE el amparo de los derechos constitucionales reclamados por el accionante.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5885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Arial" pitchFamily="34" charset="0"/>
                          <a:cs typeface="Arial" pitchFamily="34" charset="0"/>
                        </a:rPr>
                        <a:t>Juzgado 3 Administrativo de Florencia - Caquetá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Ciudadano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Indumil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PROTEGER los derecho de petición, trabajo y mínimo vital, y</a:t>
                      </a:r>
                      <a:r>
                        <a:rPr lang="es-CO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ordenar a</a:t>
                      </a:r>
                      <a:r>
                        <a:rPr lang="es-CO" sz="1000" baseline="0" dirty="0" smtClean="0">
                          <a:latin typeface="Arial" pitchFamily="34" charset="0"/>
                          <a:cs typeface="Arial" pitchFamily="34" charset="0"/>
                        </a:rPr>
                        <a:t> Indumil a </a:t>
                      </a:r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renovar el salvoconducto para porte de armas.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15 DE SEPTIEMBRE DE 2020 - </a:t>
                      </a:r>
                      <a:r>
                        <a:rPr lang="es-CO" sz="1000" b="1" dirty="0" smtClean="0">
                          <a:latin typeface="Arial" pitchFamily="34" charset="0"/>
                          <a:cs typeface="Arial" pitchFamily="34" charset="0"/>
                        </a:rPr>
                        <a:t>DENEGAR EL AMPARO</a:t>
                      </a:r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 constitucional solicitado por el accionante</a:t>
                      </a:r>
                      <a:r>
                        <a:rPr lang="es-CO" sz="10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322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Juzgado 10 Penal Municipal con Función de Garantías de Bogotá D.C</a:t>
                      </a:r>
                      <a:endParaRPr lang="es-ES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Persona Jurídica</a:t>
                      </a:r>
                      <a:endParaRPr lang="es-ES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latin typeface="Arial" pitchFamily="34" charset="0"/>
                          <a:cs typeface="Arial" pitchFamily="34" charset="0"/>
                        </a:rPr>
                        <a:t>Jorge Enrique Sanchez Fajardo Ares Defense Group -Vinculado Indumil-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TUTELAR los derechos fundamentales a la honra y buen nombre de la empresa</a:t>
                      </a:r>
                      <a:r>
                        <a:rPr lang="es-CO" sz="1000" baseline="0" dirty="0" smtClean="0">
                          <a:latin typeface="Arial" pitchFamily="34" charset="0"/>
                          <a:cs typeface="Arial" pitchFamily="34" charset="0"/>
                        </a:rPr>
                        <a:t> accionante.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25 DE SEPTIEMBRE DE 2020 - </a:t>
                      </a:r>
                      <a:r>
                        <a:rPr lang="es-CO" sz="1000" b="1" dirty="0" smtClean="0">
                          <a:latin typeface="Arial" pitchFamily="34" charset="0"/>
                          <a:cs typeface="Arial" pitchFamily="34" charset="0"/>
                        </a:rPr>
                        <a:t>DECLARAR LA IMPROCEDENCIA </a:t>
                      </a:r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de la presente acción de tutela.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5519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Juzgado 2 Laboral del Circuito de Bogotá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Exfuncionario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Indumil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TUTELAR el derecho al debido proceso y de defensa (proceso disciplinario) que se adelantó en Oficinas Centrales de Indumil.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29 DE SEPTIEMBRE DE 2020 - </a:t>
                      </a:r>
                      <a:r>
                        <a:rPr lang="es-CO" sz="1000" b="1" dirty="0" smtClean="0">
                          <a:latin typeface="Arial" pitchFamily="34" charset="0"/>
                          <a:cs typeface="Arial" pitchFamily="34" charset="0"/>
                        </a:rPr>
                        <a:t>NEGAR EL AMPARO </a:t>
                      </a:r>
                      <a:r>
                        <a:rPr lang="es-CO" sz="1000" dirty="0" smtClean="0">
                          <a:latin typeface="Arial" pitchFamily="34" charset="0"/>
                          <a:cs typeface="Arial" pitchFamily="34" charset="0"/>
                        </a:rPr>
                        <a:t>de los derechos fundamentales esbozados en la acción de tutela.</a:t>
                      </a:r>
                      <a:endParaRPr lang="es-E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040" y="284480"/>
            <a:ext cx="8068310" cy="507999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 smtClean="0">
                <a:latin typeface="Arial Black" panose="020B0A04020102020204" pitchFamily="34" charset="0"/>
              </a:rPr>
              <a:t>Boletín - Tutelas - Septiembre</a:t>
            </a:r>
            <a:endParaRPr lang="es-ES" sz="2400" dirty="0">
              <a:latin typeface="Arial Black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865744" y="1403926"/>
          <a:ext cx="5338619" cy="141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692"/>
                <a:gridCol w="1911927"/>
              </a:tblGrid>
              <a:tr h="471054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RESULTADOS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71054">
                <a:tc>
                  <a:txBody>
                    <a:bodyPr/>
                    <a:lstStyle/>
                    <a:p>
                      <a:pPr algn="l"/>
                      <a:r>
                        <a:rPr lang="es-CO" sz="1200" b="1" dirty="0" smtClean="0">
                          <a:latin typeface="Arial" pitchFamily="34" charset="0"/>
                          <a:cs typeface="Arial" pitchFamily="34" charset="0"/>
                        </a:rPr>
                        <a:t>TUTELAS A FAVOR EN FIRME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1054">
                <a:tc>
                  <a:txBody>
                    <a:bodyPr/>
                    <a:lstStyle/>
                    <a:p>
                      <a:pPr algn="l"/>
                      <a:r>
                        <a:rPr lang="es-CO" sz="1200" b="1" dirty="0" smtClean="0">
                          <a:latin typeface="Arial" pitchFamily="34" charset="0"/>
                          <a:cs typeface="Arial" pitchFamily="34" charset="0"/>
                        </a:rPr>
                        <a:t>TUTELAS EN CONTRA EN FIRME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1801091" y="3454400"/>
          <a:ext cx="5467927" cy="283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1966</TotalTime>
  <Words>392</Words>
  <Application>Microsoft Office PowerPoint</Application>
  <PresentationFormat>Presentación en pantalla (4:3)</PresentationFormat>
  <Paragraphs>44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Tema de Office</vt:lpstr>
      <vt:lpstr>Diseño personalizado</vt:lpstr>
      <vt:lpstr>Diapositiva 1</vt:lpstr>
      <vt:lpstr>Boletín - Tutelas - Septiembre</vt:lpstr>
      <vt:lpstr>Boletín - Tutelas - Septiembre</vt:lpstr>
      <vt:lpstr>Boletín - Tutelas - Septiembre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Carlos Ramirez Fajardo</dc:creator>
  <cp:lastModifiedBy>oramirez</cp:lastModifiedBy>
  <cp:revision>166</cp:revision>
  <dcterms:created xsi:type="dcterms:W3CDTF">2020-09-02T14:22:44Z</dcterms:created>
  <dcterms:modified xsi:type="dcterms:W3CDTF">2020-10-09T13:18:59Z</dcterms:modified>
</cp:coreProperties>
</file>