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73" r:id="rId3"/>
    <p:sldId id="27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2639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2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80BC-4EFC-2149-B612-5A6AF9F19CC4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02E42-9E40-5E4F-859F-586EDF0E36E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68062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76141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10866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02057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2585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9036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44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1823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4904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3584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167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2568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53E4-59E2-1249-8962-604E851EF452}" type="datetimeFigureOut">
              <a:rPr lang="es-ES_tradnl" smtClean="0"/>
              <a:pPr/>
              <a:t>09/06/2020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00634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12862" y="1449421"/>
            <a:ext cx="5312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INFORMATIVO: </a:t>
            </a:r>
          </a:p>
          <a:p>
            <a:pPr algn="ctr"/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CORONAVIRUS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04802" y="2894030"/>
            <a:ext cx="5726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Oficina Jurídica</a:t>
            </a:r>
          </a:p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08 de junio 2020</a:t>
            </a:r>
          </a:p>
          <a:p>
            <a:endParaRPr lang="es-CO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42997" y="1791094"/>
            <a:ext cx="32347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 smtClean="0"/>
              <a:t>REFORMA TRIBUTARIA </a:t>
            </a:r>
            <a:endParaRPr lang="es-CO" sz="4000" b="1" dirty="0"/>
          </a:p>
        </p:txBody>
      </p:sp>
      <p:sp>
        <p:nvSpPr>
          <p:cNvPr id="4" name="3 Rectángulo"/>
          <p:cNvSpPr/>
          <p:nvPr/>
        </p:nvSpPr>
        <p:spPr>
          <a:xfrm>
            <a:off x="4647414" y="914958"/>
            <a:ext cx="3808429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b="1" dirty="0" smtClean="0"/>
              <a:t>Durante la crisis por coronavirus, el Gobierno ha aprobado más de 40 disposiciones , en las que encontramos exenciones de IVA para algunos productos, se crea el impuesto solidario en el sector público, para sueldos superiores a 10 millones de pesos, y se establece la devolución expedita de saldos a favor en impuestos de renta y de IVA.</a:t>
            </a:r>
            <a:endParaRPr lang="es-CO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AutoShape 2" descr="Es el momento, acójase al impuesto de normalización tributari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0" name="AutoShape 4" descr="Es el momento, acójase al impuesto de normalización tributari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3655714"/>
            <a:ext cx="4284450" cy="277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18094" y="886116"/>
          <a:ext cx="7352909" cy="4864230"/>
        </p:xfrm>
        <a:graphic>
          <a:graphicData uri="http://schemas.openxmlformats.org/drawingml/2006/table">
            <a:tbl>
              <a:tblPr/>
              <a:tblGrid>
                <a:gridCol w="1191756"/>
                <a:gridCol w="6161153"/>
              </a:tblGrid>
              <a:tr h="3643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EMERGENCIA SANITARIA COVID-19 - JUNIO 2020</a:t>
                      </a:r>
                    </a:p>
                  </a:txBody>
                  <a:tcPr marL="8227" marR="8227" marT="8227" marB="0" anchor="ctr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43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REFORMA TRIBUTARIA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7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NORMA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Devolución de IVA a un millón de hogares.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435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Modifica el calendario tributario.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438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Exención transitoria del IVA a importación y ventas de equipos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médicos.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458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Reglas para compensación del IVA.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461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Reorientación de rentas y la reducción de tarifas de impuesto territoriales.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482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Reducción en tiempo del trámite para la devolución de saldos a favor.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203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520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*Modificó vencimientos de presentación y pago de los impuestos de renta y activos en el exterior. *Amplificación de plazos en relación con la declaración y pago de obligaciones tributarias.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355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530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4x1.000 e IVA para entidades sin ánimo de lucro en relación con las donaciones.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535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Procedimiento abreviado de devolución 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automática 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saldos a favor (renta e IVA).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540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Exención tributaria en telecomunicaciones.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551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Exención de IVA a más insumos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médicos.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560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Medidas para empresas en insolvencia.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561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Destinación impuesto al consumo para artistas.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67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682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Adelanta los 3 días sin IVA para promover la reactivación económica.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355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Decreto 766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Autoriza la disminución del anticipo del impuesto sobre la renta a un porcentaje de 0% como anticipo del año gravable 2020.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018094" y="5901179"/>
            <a:ext cx="41666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/>
              <a:t>FUENTE: Publicación en el periódico EL TIEMPO, el 07 de junio de 2020 </a:t>
            </a:r>
            <a:endParaRPr lang="es-ES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5305</TotalTime>
  <Words>307</Words>
  <Application>Microsoft Office PowerPoint</Application>
  <PresentationFormat>Presentación en pantalla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Felipe Maya</dc:creator>
  <cp:lastModifiedBy>oramirez</cp:lastModifiedBy>
  <cp:revision>303</cp:revision>
  <dcterms:created xsi:type="dcterms:W3CDTF">2018-06-07T12:55:37Z</dcterms:created>
  <dcterms:modified xsi:type="dcterms:W3CDTF">2020-06-09T12:49:19Z</dcterms:modified>
</cp:coreProperties>
</file>