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B709E-30DB-4160-ABC7-DDE6C694B34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444318-54BB-4DCC-B6EA-EAD19885AB01}">
      <dgm:prSet custT="1"/>
      <dgm:spPr/>
      <dgm:t>
        <a:bodyPr/>
        <a:lstStyle/>
        <a:p>
          <a:pPr rtl="0"/>
          <a:r>
            <a:rPr lang="es-CO" sz="3200" b="1" dirty="0" smtClean="0"/>
            <a:t>AGENDA</a:t>
          </a:r>
          <a:endParaRPr lang="es-ES" sz="3200" dirty="0"/>
        </a:p>
      </dgm:t>
    </dgm:pt>
    <dgm:pt modelId="{92BE995D-4D4A-482D-87BF-6A2169AB7BEC}" type="parTrans" cxnId="{10E55509-12F6-47CF-AF1F-043E64442E2F}">
      <dgm:prSet/>
      <dgm:spPr/>
      <dgm:t>
        <a:bodyPr/>
        <a:lstStyle/>
        <a:p>
          <a:endParaRPr lang="es-ES"/>
        </a:p>
      </dgm:t>
    </dgm:pt>
    <dgm:pt modelId="{AF07ACE0-0D21-4AEA-A2A3-518ED216D7CE}" type="sibTrans" cxnId="{10E55509-12F6-47CF-AF1F-043E64442E2F}">
      <dgm:prSet/>
      <dgm:spPr/>
      <dgm:t>
        <a:bodyPr/>
        <a:lstStyle/>
        <a:p>
          <a:endParaRPr lang="es-ES"/>
        </a:p>
      </dgm:t>
    </dgm:pt>
    <dgm:pt modelId="{4B1D8377-D698-4D83-B056-1483969B3E4B}">
      <dgm:prSet/>
      <dgm:spPr/>
      <dgm:t>
        <a:bodyPr/>
        <a:lstStyle/>
        <a:p>
          <a:pPr algn="just" rtl="0"/>
          <a:r>
            <a:rPr lang="es-CO" dirty="0" smtClean="0"/>
            <a:t>Contexto.</a:t>
          </a:r>
          <a:endParaRPr lang="es-ES" dirty="0"/>
        </a:p>
      </dgm:t>
    </dgm:pt>
    <dgm:pt modelId="{F8901DEF-6C1F-4B7B-94D8-18BF2256CB22}" type="parTrans" cxnId="{4ECA8EB9-748D-4789-8B59-70955FFF8379}">
      <dgm:prSet/>
      <dgm:spPr/>
      <dgm:t>
        <a:bodyPr/>
        <a:lstStyle/>
        <a:p>
          <a:endParaRPr lang="es-ES"/>
        </a:p>
      </dgm:t>
    </dgm:pt>
    <dgm:pt modelId="{A074CAA9-44BD-4451-98D3-4489B1BE3A93}" type="sibTrans" cxnId="{4ECA8EB9-748D-4789-8B59-70955FFF8379}">
      <dgm:prSet/>
      <dgm:spPr/>
      <dgm:t>
        <a:bodyPr/>
        <a:lstStyle/>
        <a:p>
          <a:endParaRPr lang="es-ES"/>
        </a:p>
      </dgm:t>
    </dgm:pt>
    <dgm:pt modelId="{1104241B-E7C6-45BC-987B-26514F7BA465}">
      <dgm:prSet/>
      <dgm:spPr/>
      <dgm:t>
        <a:bodyPr/>
        <a:lstStyle/>
        <a:p>
          <a:pPr algn="just" rtl="0"/>
          <a:r>
            <a:rPr lang="es-CO" dirty="0" smtClean="0"/>
            <a:t>Falta </a:t>
          </a:r>
          <a:r>
            <a:rPr lang="es-CO" dirty="0" smtClean="0"/>
            <a:t>disciplinaria.</a:t>
          </a:r>
          <a:endParaRPr lang="es-ES" dirty="0"/>
        </a:p>
      </dgm:t>
    </dgm:pt>
    <dgm:pt modelId="{3B1F0AB7-445E-4249-A699-6F6C79EA95DD}" type="parTrans" cxnId="{762CA8D5-9D7C-40C3-B4D7-88EB43EF0338}">
      <dgm:prSet/>
      <dgm:spPr/>
      <dgm:t>
        <a:bodyPr/>
        <a:lstStyle/>
        <a:p>
          <a:endParaRPr lang="es-ES"/>
        </a:p>
      </dgm:t>
    </dgm:pt>
    <dgm:pt modelId="{C713D305-AB86-4E1E-911C-BEF23D32118D}" type="sibTrans" cxnId="{762CA8D5-9D7C-40C3-B4D7-88EB43EF0338}">
      <dgm:prSet/>
      <dgm:spPr/>
      <dgm:t>
        <a:bodyPr/>
        <a:lstStyle/>
        <a:p>
          <a:endParaRPr lang="es-ES"/>
        </a:p>
      </dgm:t>
    </dgm:pt>
    <dgm:pt modelId="{FBE657E2-7A9B-4AC8-8A99-8817D1B6627A}">
      <dgm:prSet/>
      <dgm:spPr/>
      <dgm:t>
        <a:bodyPr/>
        <a:lstStyle/>
        <a:p>
          <a:pPr algn="just" rtl="0"/>
          <a:r>
            <a:rPr lang="es-CO" dirty="0" smtClean="0"/>
            <a:t>Clasificación de las faltas </a:t>
          </a:r>
          <a:r>
            <a:rPr lang="es-CO" dirty="0" smtClean="0"/>
            <a:t>disciplinarias.</a:t>
          </a:r>
          <a:endParaRPr lang="es-ES" dirty="0"/>
        </a:p>
      </dgm:t>
    </dgm:pt>
    <dgm:pt modelId="{800B4EA6-AE0C-481D-9BB5-A05C1FAD3617}" type="parTrans" cxnId="{D5F5B6D8-B95E-41A1-A856-E841FDBF969A}">
      <dgm:prSet/>
      <dgm:spPr/>
      <dgm:t>
        <a:bodyPr/>
        <a:lstStyle/>
        <a:p>
          <a:endParaRPr lang="es-ES"/>
        </a:p>
      </dgm:t>
    </dgm:pt>
    <dgm:pt modelId="{BCAB96F0-FBC6-4F7E-BEA0-A67280CE5BF1}" type="sibTrans" cxnId="{D5F5B6D8-B95E-41A1-A856-E841FDBF969A}">
      <dgm:prSet/>
      <dgm:spPr/>
      <dgm:t>
        <a:bodyPr/>
        <a:lstStyle/>
        <a:p>
          <a:endParaRPr lang="es-ES"/>
        </a:p>
      </dgm:t>
    </dgm:pt>
    <dgm:pt modelId="{24E4C59D-AC0E-4244-9DB1-D66B4F17981A}">
      <dgm:prSet/>
      <dgm:spPr/>
      <dgm:t>
        <a:bodyPr/>
        <a:lstStyle/>
        <a:p>
          <a:pPr algn="just" rtl="0"/>
          <a:r>
            <a:rPr lang="es-CO" dirty="0" smtClean="0"/>
            <a:t>Sanciones. </a:t>
          </a:r>
          <a:endParaRPr lang="es-ES" dirty="0"/>
        </a:p>
      </dgm:t>
    </dgm:pt>
    <dgm:pt modelId="{4FFECE05-702D-46F9-9C84-28D519E673D5}" type="parTrans" cxnId="{3F05EF24-6589-499A-9CB7-27A52EDE8EF1}">
      <dgm:prSet/>
      <dgm:spPr/>
      <dgm:t>
        <a:bodyPr/>
        <a:lstStyle/>
        <a:p>
          <a:endParaRPr lang="es-ES"/>
        </a:p>
      </dgm:t>
    </dgm:pt>
    <dgm:pt modelId="{A535C18E-8706-47AE-AF22-F25D37BE0FFF}" type="sibTrans" cxnId="{3F05EF24-6589-499A-9CB7-27A52EDE8EF1}">
      <dgm:prSet/>
      <dgm:spPr/>
      <dgm:t>
        <a:bodyPr/>
        <a:lstStyle/>
        <a:p>
          <a:endParaRPr lang="es-ES"/>
        </a:p>
      </dgm:t>
    </dgm:pt>
    <dgm:pt modelId="{FFA6FDDA-696E-490C-88DF-4643C3EFCC58}">
      <dgm:prSet/>
      <dgm:spPr/>
      <dgm:t>
        <a:bodyPr/>
        <a:lstStyle/>
        <a:p>
          <a:pPr algn="just" rtl="0"/>
          <a:r>
            <a:rPr lang="es-CO" dirty="0" smtClean="0"/>
            <a:t>Clase de </a:t>
          </a:r>
          <a:r>
            <a:rPr lang="es-CO" dirty="0" smtClean="0"/>
            <a:t>sanciones.</a:t>
          </a:r>
          <a:endParaRPr lang="es-ES" dirty="0"/>
        </a:p>
      </dgm:t>
    </dgm:pt>
    <dgm:pt modelId="{61647A08-B055-469C-951F-B301FAE5F06D}" type="parTrans" cxnId="{FF2E0BBA-DC8F-4E6E-9627-E30C7DC52FF9}">
      <dgm:prSet/>
      <dgm:spPr/>
      <dgm:t>
        <a:bodyPr/>
        <a:lstStyle/>
        <a:p>
          <a:endParaRPr lang="es-ES"/>
        </a:p>
      </dgm:t>
    </dgm:pt>
    <dgm:pt modelId="{F703F3B3-3728-4642-AF02-AF006E8A25B0}" type="sibTrans" cxnId="{FF2E0BBA-DC8F-4E6E-9627-E30C7DC52FF9}">
      <dgm:prSet/>
      <dgm:spPr/>
      <dgm:t>
        <a:bodyPr/>
        <a:lstStyle/>
        <a:p>
          <a:endParaRPr lang="es-ES"/>
        </a:p>
      </dgm:t>
    </dgm:pt>
    <dgm:pt modelId="{071005BD-1CA4-4F2F-BF3D-7D1F7FF17142}" type="pres">
      <dgm:prSet presAssocID="{C8EB709E-30DB-4160-ABC7-DDE6C694B3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43FDF2-4A6F-4DA5-AE34-0C5649F36B15}" type="pres">
      <dgm:prSet presAssocID="{67444318-54BB-4DCC-B6EA-EAD19885AB01}" presName="composite" presStyleCnt="0"/>
      <dgm:spPr/>
    </dgm:pt>
    <dgm:pt modelId="{F180F4D9-09E4-4108-98B8-34FF8BD20968}" type="pres">
      <dgm:prSet presAssocID="{67444318-54BB-4DCC-B6EA-EAD19885AB01}" presName="parentText" presStyleLbl="alignNode1" presStyleIdx="0" presStyleCnt="1" custScaleX="1004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4C678-AE11-4312-87CD-356455F3C562}" type="pres">
      <dgm:prSet presAssocID="{67444318-54BB-4DCC-B6EA-EAD19885AB01}" presName="descendantText" presStyleLbl="alignAcc1" presStyleIdx="0" presStyleCnt="1" custScaleX="90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2E0BBA-DC8F-4E6E-9627-E30C7DC52FF9}" srcId="{67444318-54BB-4DCC-B6EA-EAD19885AB01}" destId="{FFA6FDDA-696E-490C-88DF-4643C3EFCC58}" srcOrd="4" destOrd="0" parTransId="{61647A08-B055-469C-951F-B301FAE5F06D}" sibTransId="{F703F3B3-3728-4642-AF02-AF006E8A25B0}"/>
    <dgm:cxn modelId="{F51AB742-9FFC-4272-BBEB-CA51373AE219}" type="presOf" srcId="{4B1D8377-D698-4D83-B056-1483969B3E4B}" destId="{1B24C678-AE11-4312-87CD-356455F3C562}" srcOrd="0" destOrd="0" presId="urn:microsoft.com/office/officeart/2005/8/layout/chevron2"/>
    <dgm:cxn modelId="{320C098C-6844-452C-B0CF-552BDDA57418}" type="presOf" srcId="{C8EB709E-30DB-4160-ABC7-DDE6C694B345}" destId="{071005BD-1CA4-4F2F-BF3D-7D1F7FF17142}" srcOrd="0" destOrd="0" presId="urn:microsoft.com/office/officeart/2005/8/layout/chevron2"/>
    <dgm:cxn modelId="{10E55509-12F6-47CF-AF1F-043E64442E2F}" srcId="{C8EB709E-30DB-4160-ABC7-DDE6C694B345}" destId="{67444318-54BB-4DCC-B6EA-EAD19885AB01}" srcOrd="0" destOrd="0" parTransId="{92BE995D-4D4A-482D-87BF-6A2169AB7BEC}" sibTransId="{AF07ACE0-0D21-4AEA-A2A3-518ED216D7CE}"/>
    <dgm:cxn modelId="{8A67DFDE-50D6-4A99-9D36-D76EE2584BC8}" type="presOf" srcId="{67444318-54BB-4DCC-B6EA-EAD19885AB01}" destId="{F180F4D9-09E4-4108-98B8-34FF8BD20968}" srcOrd="0" destOrd="0" presId="urn:microsoft.com/office/officeart/2005/8/layout/chevron2"/>
    <dgm:cxn modelId="{D5F5B6D8-B95E-41A1-A856-E841FDBF969A}" srcId="{67444318-54BB-4DCC-B6EA-EAD19885AB01}" destId="{FBE657E2-7A9B-4AC8-8A99-8817D1B6627A}" srcOrd="2" destOrd="0" parTransId="{800B4EA6-AE0C-481D-9BB5-A05C1FAD3617}" sibTransId="{BCAB96F0-FBC6-4F7E-BEA0-A67280CE5BF1}"/>
    <dgm:cxn modelId="{A7F0208C-072B-4C1E-B18B-760C157ECB6A}" type="presOf" srcId="{FFA6FDDA-696E-490C-88DF-4643C3EFCC58}" destId="{1B24C678-AE11-4312-87CD-356455F3C562}" srcOrd="0" destOrd="4" presId="urn:microsoft.com/office/officeart/2005/8/layout/chevron2"/>
    <dgm:cxn modelId="{762CA8D5-9D7C-40C3-B4D7-88EB43EF0338}" srcId="{67444318-54BB-4DCC-B6EA-EAD19885AB01}" destId="{1104241B-E7C6-45BC-987B-26514F7BA465}" srcOrd="1" destOrd="0" parTransId="{3B1F0AB7-445E-4249-A699-6F6C79EA95DD}" sibTransId="{C713D305-AB86-4E1E-911C-BEF23D32118D}"/>
    <dgm:cxn modelId="{ADD5380E-6BB5-4E02-8BFE-F4FD44CAA5D8}" type="presOf" srcId="{1104241B-E7C6-45BC-987B-26514F7BA465}" destId="{1B24C678-AE11-4312-87CD-356455F3C562}" srcOrd="0" destOrd="1" presId="urn:microsoft.com/office/officeart/2005/8/layout/chevron2"/>
    <dgm:cxn modelId="{3F05EF24-6589-499A-9CB7-27A52EDE8EF1}" srcId="{67444318-54BB-4DCC-B6EA-EAD19885AB01}" destId="{24E4C59D-AC0E-4244-9DB1-D66B4F17981A}" srcOrd="3" destOrd="0" parTransId="{4FFECE05-702D-46F9-9C84-28D519E673D5}" sibTransId="{A535C18E-8706-47AE-AF22-F25D37BE0FFF}"/>
    <dgm:cxn modelId="{8999A536-F73D-46E3-B3DE-63DA1BA743F8}" type="presOf" srcId="{24E4C59D-AC0E-4244-9DB1-D66B4F17981A}" destId="{1B24C678-AE11-4312-87CD-356455F3C562}" srcOrd="0" destOrd="3" presId="urn:microsoft.com/office/officeart/2005/8/layout/chevron2"/>
    <dgm:cxn modelId="{4ECA8EB9-748D-4789-8B59-70955FFF8379}" srcId="{67444318-54BB-4DCC-B6EA-EAD19885AB01}" destId="{4B1D8377-D698-4D83-B056-1483969B3E4B}" srcOrd="0" destOrd="0" parTransId="{F8901DEF-6C1F-4B7B-94D8-18BF2256CB22}" sibTransId="{A074CAA9-44BD-4451-98D3-4489B1BE3A93}"/>
    <dgm:cxn modelId="{B1962074-659B-4080-AFE4-39B0A8FCBE17}" type="presOf" srcId="{FBE657E2-7A9B-4AC8-8A99-8817D1B6627A}" destId="{1B24C678-AE11-4312-87CD-356455F3C562}" srcOrd="0" destOrd="2" presId="urn:microsoft.com/office/officeart/2005/8/layout/chevron2"/>
    <dgm:cxn modelId="{6CE8F38F-1DDD-4E0D-A563-9E2940A37001}" type="presParOf" srcId="{071005BD-1CA4-4F2F-BF3D-7D1F7FF17142}" destId="{0843FDF2-4A6F-4DA5-AE34-0C5649F36B15}" srcOrd="0" destOrd="0" presId="urn:microsoft.com/office/officeart/2005/8/layout/chevron2"/>
    <dgm:cxn modelId="{B0CEB0DB-4427-44FD-8B8C-4AD5831B51C2}" type="presParOf" srcId="{0843FDF2-4A6F-4DA5-AE34-0C5649F36B15}" destId="{F180F4D9-09E4-4108-98B8-34FF8BD20968}" srcOrd="0" destOrd="0" presId="urn:microsoft.com/office/officeart/2005/8/layout/chevron2"/>
    <dgm:cxn modelId="{483A2B13-8449-4496-9F39-BD014FCF389A}" type="presParOf" srcId="{0843FDF2-4A6F-4DA5-AE34-0C5649F36B15}" destId="{1B24C678-AE11-4312-87CD-356455F3C5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D4B98-44D4-42F2-B6C3-83A167008CF9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71336596-5E8E-4880-AF52-344D3EBA25D0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CONTEXTO</a:t>
          </a:r>
          <a:endParaRPr lang="es-E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EAC45-AADE-48F8-9295-D3E51AE31E53}" type="parTrans" cxnId="{7C9FF3EC-577E-4389-9E07-82F3FE3F8226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D9683-65F9-4350-86A0-6316E569B015}" type="sibTrans" cxnId="{7C9FF3EC-577E-4389-9E07-82F3FE3F8226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810F9-C8BD-4A78-A178-4780CB604056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es-CO" sz="2000" dirty="0" smtClean="0"/>
            <a:t>El propósito del derecho disciplinario, es el de regular el comportamiento de los Servidores Públicos en el ejercicio de sus funciones, a través de un marco normativo que habilita al Estado para ejercer la potestad sancionadora, por inobservancia del ordenamiento superior y legal vigente, así como por la omisión o extralimitación en el ejercicio de funciones. </a:t>
          </a:r>
          <a:endParaRPr lang="es-E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9A0E2-FA02-4471-BA0A-C01C344E37A4}" type="parTrans" cxnId="{5178E75C-F055-4F0C-8640-C11116D4ADD8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1FBC6F-1596-4301-B0FA-23D5757C698C}" type="sibTrans" cxnId="{5178E75C-F055-4F0C-8640-C11116D4ADD8}">
      <dgm:prSet/>
      <dgm:spPr/>
      <dgm:t>
        <a:bodyPr/>
        <a:lstStyle/>
        <a:p>
          <a:endParaRPr lang="es-ES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D58A9-3B6E-48AF-8F9E-284747984B8A}">
      <dgm:prSet phldrT="[Texto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endParaRPr lang="es-E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C00DE-9FB0-4053-91DE-D66131C424D0}" type="parTrans" cxnId="{7695B43B-0B3D-4AFA-AB8A-0877AFDC8861}">
      <dgm:prSet/>
      <dgm:spPr/>
      <dgm:t>
        <a:bodyPr/>
        <a:lstStyle/>
        <a:p>
          <a:endParaRPr lang="es-ES"/>
        </a:p>
      </dgm:t>
    </dgm:pt>
    <dgm:pt modelId="{83827663-9192-4C2E-9C06-D7A064CE5FFA}" type="sibTrans" cxnId="{7695B43B-0B3D-4AFA-AB8A-0877AFDC8861}">
      <dgm:prSet/>
      <dgm:spPr/>
      <dgm:t>
        <a:bodyPr/>
        <a:lstStyle/>
        <a:p>
          <a:endParaRPr lang="es-ES"/>
        </a:p>
      </dgm:t>
    </dgm:pt>
    <dgm:pt modelId="{5C88C41D-1408-48C2-A246-F54DA1C3E7F5}" type="pres">
      <dgm:prSet presAssocID="{84FD4B98-44D4-42F2-B6C3-83A167008CF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854BBE5-428D-4424-9F55-82AD8C63DD40}" type="pres">
      <dgm:prSet presAssocID="{71336596-5E8E-4880-AF52-344D3EBA25D0}" presName="linNode" presStyleCnt="0"/>
      <dgm:spPr/>
    </dgm:pt>
    <dgm:pt modelId="{2FD063A1-E7C3-4D09-8EF8-3DE16A7474D8}" type="pres">
      <dgm:prSet presAssocID="{71336596-5E8E-4880-AF52-344D3EBA25D0}" presName="parentShp" presStyleLbl="node1" presStyleIdx="0" presStyleCnt="1" custScaleX="39363" custScaleY="30229" custLinFactNeighborX="-780" custLinFactNeighborY="-234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965A82-7410-4751-B9EB-06EB28377C04}" type="pres">
      <dgm:prSet presAssocID="{71336596-5E8E-4880-AF52-344D3EBA25D0}" presName="childShp" presStyleLbl="bgAccFollowNode1" presStyleIdx="0" presStyleCnt="1" custScaleX="128460" custScaleY="56957" custLinFactNeighborX="585" custLinFactNeighborY="-280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78E75C-F055-4F0C-8640-C11116D4ADD8}" srcId="{71336596-5E8E-4880-AF52-344D3EBA25D0}" destId="{209810F9-C8BD-4A78-A178-4780CB604056}" srcOrd="1" destOrd="0" parTransId="{ECF9A0E2-FA02-4471-BA0A-C01C344E37A4}" sibTransId="{111FBC6F-1596-4301-B0FA-23D5757C698C}"/>
    <dgm:cxn modelId="{F1F05D31-225A-4E8D-9421-0551E31E688C}" type="presOf" srcId="{84FD4B98-44D4-42F2-B6C3-83A167008CF9}" destId="{5C88C41D-1408-48C2-A246-F54DA1C3E7F5}" srcOrd="0" destOrd="0" presId="urn:microsoft.com/office/officeart/2005/8/layout/vList6"/>
    <dgm:cxn modelId="{B3BA9312-3F67-44FB-8AFA-9AAA85161D2E}" type="presOf" srcId="{71336596-5E8E-4880-AF52-344D3EBA25D0}" destId="{2FD063A1-E7C3-4D09-8EF8-3DE16A7474D8}" srcOrd="0" destOrd="0" presId="urn:microsoft.com/office/officeart/2005/8/layout/vList6"/>
    <dgm:cxn modelId="{0E57DCF5-0D06-4D52-B060-B8D0038FE1AF}" type="presOf" srcId="{E12D58A9-3B6E-48AF-8F9E-284747984B8A}" destId="{55965A82-7410-4751-B9EB-06EB28377C04}" srcOrd="0" destOrd="0" presId="urn:microsoft.com/office/officeart/2005/8/layout/vList6"/>
    <dgm:cxn modelId="{7695B43B-0B3D-4AFA-AB8A-0877AFDC8861}" srcId="{71336596-5E8E-4880-AF52-344D3EBA25D0}" destId="{E12D58A9-3B6E-48AF-8F9E-284747984B8A}" srcOrd="0" destOrd="0" parTransId="{159C00DE-9FB0-4053-91DE-D66131C424D0}" sibTransId="{83827663-9192-4C2E-9C06-D7A064CE5FFA}"/>
    <dgm:cxn modelId="{7C9FF3EC-577E-4389-9E07-82F3FE3F8226}" srcId="{84FD4B98-44D4-42F2-B6C3-83A167008CF9}" destId="{71336596-5E8E-4880-AF52-344D3EBA25D0}" srcOrd="0" destOrd="0" parTransId="{8B4EAC45-AADE-48F8-9295-D3E51AE31E53}" sibTransId="{753D9683-65F9-4350-86A0-6316E569B015}"/>
    <dgm:cxn modelId="{41F9117C-7D02-499B-AA6B-AE800D58E3C5}" type="presOf" srcId="{209810F9-C8BD-4A78-A178-4780CB604056}" destId="{55965A82-7410-4751-B9EB-06EB28377C04}" srcOrd="0" destOrd="1" presId="urn:microsoft.com/office/officeart/2005/8/layout/vList6"/>
    <dgm:cxn modelId="{F6B5BB02-82DE-4063-A2A6-DBF4E8085994}" type="presParOf" srcId="{5C88C41D-1408-48C2-A246-F54DA1C3E7F5}" destId="{D854BBE5-428D-4424-9F55-82AD8C63DD40}" srcOrd="0" destOrd="0" presId="urn:microsoft.com/office/officeart/2005/8/layout/vList6"/>
    <dgm:cxn modelId="{9A8550A5-74C1-4883-B396-9A1E8CAFD889}" type="presParOf" srcId="{D854BBE5-428D-4424-9F55-82AD8C63DD40}" destId="{2FD063A1-E7C3-4D09-8EF8-3DE16A7474D8}" srcOrd="0" destOrd="0" presId="urn:microsoft.com/office/officeart/2005/8/layout/vList6"/>
    <dgm:cxn modelId="{EBE0E990-BA86-4EA3-9C58-89ED3D5C1C73}" type="presParOf" srcId="{D854BBE5-428D-4424-9F55-82AD8C63DD40}" destId="{55965A82-7410-4751-B9EB-06EB28377C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8C4C88-6A4F-4865-97D2-2AA117B2022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B584B87-82DF-4F74-B633-8185B73A581F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 smtClean="0">
              <a:latin typeface="Arial Black" panose="020B0A04020102020204" pitchFamily="34" charset="0"/>
            </a:rPr>
            <a:t>CLASIFICACIÓN DE LAS FALTAS DISCIPLINARIAS</a:t>
          </a:r>
          <a:endParaRPr lang="es-ES" dirty="0"/>
        </a:p>
      </dgm:t>
    </dgm:pt>
    <dgm:pt modelId="{6CDAEAE9-05A8-4BD9-883B-E700EB2751FE}" type="parTrans" cxnId="{B5F691EE-7971-4D8B-9FD1-49E498C16BBA}">
      <dgm:prSet/>
      <dgm:spPr/>
      <dgm:t>
        <a:bodyPr/>
        <a:lstStyle/>
        <a:p>
          <a:endParaRPr lang="es-ES"/>
        </a:p>
      </dgm:t>
    </dgm:pt>
    <dgm:pt modelId="{D9C7403E-C266-4696-96AA-DBFC7A14FAF8}" type="sibTrans" cxnId="{B5F691EE-7971-4D8B-9FD1-49E498C16BBA}">
      <dgm:prSet/>
      <dgm:spPr/>
      <dgm:t>
        <a:bodyPr/>
        <a:lstStyle/>
        <a:p>
          <a:endParaRPr lang="es-ES"/>
        </a:p>
      </dgm:t>
    </dgm:pt>
    <dgm:pt modelId="{338239F9-BFA1-4B2B-92F0-FA63AB4E6A41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Gravísimas</a:t>
          </a:r>
          <a:endParaRPr lang="es-ES" dirty="0">
            <a:solidFill>
              <a:schemeClr val="tx1"/>
            </a:solidFill>
          </a:endParaRPr>
        </a:p>
      </dgm:t>
    </dgm:pt>
    <dgm:pt modelId="{74F874FF-3183-4D59-8B3B-C29449611BFD}" type="parTrans" cxnId="{9390022A-A233-4A88-BAD3-448A35D2A123}">
      <dgm:prSet/>
      <dgm:spPr/>
      <dgm:t>
        <a:bodyPr/>
        <a:lstStyle/>
        <a:p>
          <a:endParaRPr lang="es-ES"/>
        </a:p>
      </dgm:t>
    </dgm:pt>
    <dgm:pt modelId="{8039FBAF-B967-4938-BC5D-731290B604C0}" type="sibTrans" cxnId="{9390022A-A233-4A88-BAD3-448A35D2A123}">
      <dgm:prSet/>
      <dgm:spPr/>
      <dgm:t>
        <a:bodyPr/>
        <a:lstStyle/>
        <a:p>
          <a:endParaRPr lang="es-ES"/>
        </a:p>
      </dgm:t>
    </dgm:pt>
    <dgm:pt modelId="{3F723226-BEF7-466B-8996-A7CBF30264C8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Graves</a:t>
          </a:r>
          <a:endParaRPr lang="es-ES" dirty="0">
            <a:solidFill>
              <a:schemeClr val="tx1"/>
            </a:solidFill>
          </a:endParaRPr>
        </a:p>
      </dgm:t>
    </dgm:pt>
    <dgm:pt modelId="{368C6A90-677F-440B-BFE7-58AAE9929D86}" type="parTrans" cxnId="{72706B59-114A-4E69-821C-757105F2C26A}">
      <dgm:prSet/>
      <dgm:spPr/>
      <dgm:t>
        <a:bodyPr/>
        <a:lstStyle/>
        <a:p>
          <a:endParaRPr lang="es-ES"/>
        </a:p>
      </dgm:t>
    </dgm:pt>
    <dgm:pt modelId="{A94D46D4-92B0-448D-BE8A-9AAF58E2A4BC}" type="sibTrans" cxnId="{72706B59-114A-4E69-821C-757105F2C26A}">
      <dgm:prSet/>
      <dgm:spPr/>
      <dgm:t>
        <a:bodyPr/>
        <a:lstStyle/>
        <a:p>
          <a:endParaRPr lang="es-ES"/>
        </a:p>
      </dgm:t>
    </dgm:pt>
    <dgm:pt modelId="{5E6ECFF0-4A41-40B2-9B5A-81EDD4461DCE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CO" dirty="0" smtClean="0">
              <a:solidFill>
                <a:schemeClr val="tx1"/>
              </a:solidFill>
            </a:rPr>
            <a:t>Leves</a:t>
          </a:r>
          <a:endParaRPr lang="es-ES" dirty="0">
            <a:solidFill>
              <a:schemeClr val="tx1"/>
            </a:solidFill>
          </a:endParaRPr>
        </a:p>
      </dgm:t>
    </dgm:pt>
    <dgm:pt modelId="{B2433C3E-005F-4B8E-BB5D-3ED2E95138C6}" type="sibTrans" cxnId="{CA134840-AD3F-4362-8F53-F859CB602FDD}">
      <dgm:prSet/>
      <dgm:spPr/>
      <dgm:t>
        <a:bodyPr/>
        <a:lstStyle/>
        <a:p>
          <a:endParaRPr lang="es-ES"/>
        </a:p>
      </dgm:t>
    </dgm:pt>
    <dgm:pt modelId="{8A70FE5C-8924-423E-B442-F5772D63E706}" type="parTrans" cxnId="{CA134840-AD3F-4362-8F53-F859CB602FDD}">
      <dgm:prSet/>
      <dgm:spPr/>
      <dgm:t>
        <a:bodyPr/>
        <a:lstStyle/>
        <a:p>
          <a:endParaRPr lang="es-ES"/>
        </a:p>
      </dgm:t>
    </dgm:pt>
    <dgm:pt modelId="{79D91E56-BD2B-458D-89D9-A9FB5B2F9FAA}" type="pres">
      <dgm:prSet presAssocID="{268C4C88-6A4F-4865-97D2-2AA117B2022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F8EF57-7524-41B2-BF37-F20E09C100D5}" type="pres">
      <dgm:prSet presAssocID="{0B584B87-82DF-4F74-B633-8185B73A581F}" presName="root1" presStyleCnt="0"/>
      <dgm:spPr/>
    </dgm:pt>
    <dgm:pt modelId="{2C3DEEAA-8C73-4F96-B32A-DFA387A48D6B}" type="pres">
      <dgm:prSet presAssocID="{0B584B87-82DF-4F74-B633-8185B73A581F}" presName="LevelOneTextNode" presStyleLbl="node0" presStyleIdx="0" presStyleCnt="1" custScaleX="106998" custLinFactX="-106818" custLinFactNeighborX="-20000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5EEFAF-88C2-4521-8349-C17EEDEA798C}" type="pres">
      <dgm:prSet presAssocID="{0B584B87-82DF-4F74-B633-8185B73A581F}" presName="level2hierChild" presStyleCnt="0"/>
      <dgm:spPr/>
    </dgm:pt>
    <dgm:pt modelId="{ED8C3274-E708-46EB-81EB-03C461C26C78}" type="pres">
      <dgm:prSet presAssocID="{74F874FF-3183-4D59-8B3B-C29449611BFD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5398A3E8-BDAB-419B-A192-3A66C934F699}" type="pres">
      <dgm:prSet presAssocID="{74F874FF-3183-4D59-8B3B-C29449611BFD}" presName="connTx" presStyleLbl="parChTrans1D2" presStyleIdx="0" presStyleCnt="3"/>
      <dgm:spPr/>
      <dgm:t>
        <a:bodyPr/>
        <a:lstStyle/>
        <a:p>
          <a:endParaRPr lang="es-ES"/>
        </a:p>
      </dgm:t>
    </dgm:pt>
    <dgm:pt modelId="{8D553480-9971-4B8B-A1B2-625AEEF5EB22}" type="pres">
      <dgm:prSet presAssocID="{338239F9-BFA1-4B2B-92F0-FA63AB4E6A41}" presName="root2" presStyleCnt="0"/>
      <dgm:spPr/>
    </dgm:pt>
    <dgm:pt modelId="{F3983814-A755-45E1-B9F0-1DEFB51FAB36}" type="pres">
      <dgm:prSet presAssocID="{338239F9-BFA1-4B2B-92F0-FA63AB4E6A41}" presName="LevelTwoTextNode" presStyleLbl="node2" presStyleIdx="0" presStyleCnt="3" custScaleX="64834" custLinFactNeighborX="-86861" custLinFactNeighborY="-77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37C6B1-A700-4C2B-AFC0-E030E77CA754}" type="pres">
      <dgm:prSet presAssocID="{338239F9-BFA1-4B2B-92F0-FA63AB4E6A41}" presName="level3hierChild" presStyleCnt="0"/>
      <dgm:spPr/>
    </dgm:pt>
    <dgm:pt modelId="{5AAB616B-867A-4124-9F53-5B66550ED039}" type="pres">
      <dgm:prSet presAssocID="{368C6A90-677F-440B-BFE7-58AAE9929D86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6B254E6B-88DB-4A41-89B6-C39F6B1C0238}" type="pres">
      <dgm:prSet presAssocID="{368C6A90-677F-440B-BFE7-58AAE9929D86}" presName="connTx" presStyleLbl="parChTrans1D2" presStyleIdx="1" presStyleCnt="3"/>
      <dgm:spPr/>
      <dgm:t>
        <a:bodyPr/>
        <a:lstStyle/>
        <a:p>
          <a:endParaRPr lang="es-ES"/>
        </a:p>
      </dgm:t>
    </dgm:pt>
    <dgm:pt modelId="{9FF84F1A-941B-4A46-9898-F91A35F1E39A}" type="pres">
      <dgm:prSet presAssocID="{3F723226-BEF7-466B-8996-A7CBF30264C8}" presName="root2" presStyleCnt="0"/>
      <dgm:spPr/>
    </dgm:pt>
    <dgm:pt modelId="{BFC20A29-DCF4-44D6-9FD2-2477CD1793EB}" type="pres">
      <dgm:prSet presAssocID="{3F723226-BEF7-466B-8996-A7CBF30264C8}" presName="LevelTwoTextNode" presStyleLbl="node2" presStyleIdx="1" presStyleCnt="3" custScaleX="52173" custLinFactNeighborX="-85102" custLinFactNeighborY="-39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A8E0FA-7A05-4660-ABB4-EEC2047BF5C5}" type="pres">
      <dgm:prSet presAssocID="{3F723226-BEF7-466B-8996-A7CBF30264C8}" presName="level3hierChild" presStyleCnt="0"/>
      <dgm:spPr/>
    </dgm:pt>
    <dgm:pt modelId="{E12FF2C4-2F7A-40A1-9B47-AE8DD2751455}" type="pres">
      <dgm:prSet presAssocID="{8A70FE5C-8924-423E-B442-F5772D63E706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9644C274-D9BD-4541-8264-84748F284BD4}" type="pres">
      <dgm:prSet presAssocID="{8A70FE5C-8924-423E-B442-F5772D63E706}" presName="connTx" presStyleLbl="parChTrans1D2" presStyleIdx="2" presStyleCnt="3"/>
      <dgm:spPr/>
      <dgm:t>
        <a:bodyPr/>
        <a:lstStyle/>
        <a:p>
          <a:endParaRPr lang="es-ES"/>
        </a:p>
      </dgm:t>
    </dgm:pt>
    <dgm:pt modelId="{E3F66818-B297-4AC4-93D7-084C835FEE28}" type="pres">
      <dgm:prSet presAssocID="{5E6ECFF0-4A41-40B2-9B5A-81EDD4461DCE}" presName="root2" presStyleCnt="0"/>
      <dgm:spPr/>
    </dgm:pt>
    <dgm:pt modelId="{7F97A5A3-7BB4-477D-8994-9566E518BF93}" type="pres">
      <dgm:prSet presAssocID="{5E6ECFF0-4A41-40B2-9B5A-81EDD4461DCE}" presName="LevelTwoTextNode" presStyleLbl="node2" presStyleIdx="2" presStyleCnt="3" custScaleX="54284" custLinFactNeighborX="-87563" custLinFactNeighborY="50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8A877-0C7F-4BED-8C66-BBBF615D2646}" type="pres">
      <dgm:prSet presAssocID="{5E6ECFF0-4A41-40B2-9B5A-81EDD4461DCE}" presName="level3hierChild" presStyleCnt="0"/>
      <dgm:spPr/>
    </dgm:pt>
  </dgm:ptLst>
  <dgm:cxnLst>
    <dgm:cxn modelId="{B5F691EE-7971-4D8B-9FD1-49E498C16BBA}" srcId="{268C4C88-6A4F-4865-97D2-2AA117B20225}" destId="{0B584B87-82DF-4F74-B633-8185B73A581F}" srcOrd="0" destOrd="0" parTransId="{6CDAEAE9-05A8-4BD9-883B-E700EB2751FE}" sibTransId="{D9C7403E-C266-4696-96AA-DBFC7A14FAF8}"/>
    <dgm:cxn modelId="{742C97A2-B3F7-41BD-99E7-D6FAAEBCFFDA}" type="presOf" srcId="{338239F9-BFA1-4B2B-92F0-FA63AB4E6A41}" destId="{F3983814-A755-45E1-B9F0-1DEFB51FAB36}" srcOrd="0" destOrd="0" presId="urn:microsoft.com/office/officeart/2008/layout/HorizontalMultiLevelHierarchy"/>
    <dgm:cxn modelId="{13D2A5D5-4E72-4291-9F96-05DD285FBEE1}" type="presOf" srcId="{5E6ECFF0-4A41-40B2-9B5A-81EDD4461DCE}" destId="{7F97A5A3-7BB4-477D-8994-9566E518BF93}" srcOrd="0" destOrd="0" presId="urn:microsoft.com/office/officeart/2008/layout/HorizontalMultiLevelHierarchy"/>
    <dgm:cxn modelId="{7230A4F3-28A9-426C-AD93-3C4E294E5247}" type="presOf" srcId="{368C6A90-677F-440B-BFE7-58AAE9929D86}" destId="{5AAB616B-867A-4124-9F53-5B66550ED039}" srcOrd="0" destOrd="0" presId="urn:microsoft.com/office/officeart/2008/layout/HorizontalMultiLevelHierarchy"/>
    <dgm:cxn modelId="{72706B59-114A-4E69-821C-757105F2C26A}" srcId="{0B584B87-82DF-4F74-B633-8185B73A581F}" destId="{3F723226-BEF7-466B-8996-A7CBF30264C8}" srcOrd="1" destOrd="0" parTransId="{368C6A90-677F-440B-BFE7-58AAE9929D86}" sibTransId="{A94D46D4-92B0-448D-BE8A-9AAF58E2A4BC}"/>
    <dgm:cxn modelId="{CA134840-AD3F-4362-8F53-F859CB602FDD}" srcId="{0B584B87-82DF-4F74-B633-8185B73A581F}" destId="{5E6ECFF0-4A41-40B2-9B5A-81EDD4461DCE}" srcOrd="2" destOrd="0" parTransId="{8A70FE5C-8924-423E-B442-F5772D63E706}" sibTransId="{B2433C3E-005F-4B8E-BB5D-3ED2E95138C6}"/>
    <dgm:cxn modelId="{0BA8EF2A-22DB-40A4-B8B3-14F7B21DC15F}" type="presOf" srcId="{268C4C88-6A4F-4865-97D2-2AA117B20225}" destId="{79D91E56-BD2B-458D-89D9-A9FB5B2F9FAA}" srcOrd="0" destOrd="0" presId="urn:microsoft.com/office/officeart/2008/layout/HorizontalMultiLevelHierarchy"/>
    <dgm:cxn modelId="{22EFDF7F-F6DE-454C-9FF1-5B39920713B8}" type="presOf" srcId="{8A70FE5C-8924-423E-B442-F5772D63E706}" destId="{9644C274-D9BD-4541-8264-84748F284BD4}" srcOrd="1" destOrd="0" presId="urn:microsoft.com/office/officeart/2008/layout/HorizontalMultiLevelHierarchy"/>
    <dgm:cxn modelId="{06E4505C-AF9F-42E9-9A10-3ABA5A5A0ADC}" type="presOf" srcId="{3F723226-BEF7-466B-8996-A7CBF30264C8}" destId="{BFC20A29-DCF4-44D6-9FD2-2477CD1793EB}" srcOrd="0" destOrd="0" presId="urn:microsoft.com/office/officeart/2008/layout/HorizontalMultiLevelHierarchy"/>
    <dgm:cxn modelId="{89390300-E64A-41CE-ADBF-CD46141FBCCE}" type="presOf" srcId="{8A70FE5C-8924-423E-B442-F5772D63E706}" destId="{E12FF2C4-2F7A-40A1-9B47-AE8DD2751455}" srcOrd="0" destOrd="0" presId="urn:microsoft.com/office/officeart/2008/layout/HorizontalMultiLevelHierarchy"/>
    <dgm:cxn modelId="{187DAD18-AC25-402B-8F50-16241478F40F}" type="presOf" srcId="{74F874FF-3183-4D59-8B3B-C29449611BFD}" destId="{5398A3E8-BDAB-419B-A192-3A66C934F699}" srcOrd="1" destOrd="0" presId="urn:microsoft.com/office/officeart/2008/layout/HorizontalMultiLevelHierarchy"/>
    <dgm:cxn modelId="{333EB882-51A8-44A7-A9BF-5A2617BCE4EF}" type="presOf" srcId="{0B584B87-82DF-4F74-B633-8185B73A581F}" destId="{2C3DEEAA-8C73-4F96-B32A-DFA387A48D6B}" srcOrd="0" destOrd="0" presId="urn:microsoft.com/office/officeart/2008/layout/HorizontalMultiLevelHierarchy"/>
    <dgm:cxn modelId="{986C514E-2351-4154-BB1B-8D26313AB10A}" type="presOf" srcId="{368C6A90-677F-440B-BFE7-58AAE9929D86}" destId="{6B254E6B-88DB-4A41-89B6-C39F6B1C0238}" srcOrd="1" destOrd="0" presId="urn:microsoft.com/office/officeart/2008/layout/HorizontalMultiLevelHierarchy"/>
    <dgm:cxn modelId="{3A4641B2-F9F3-4D88-9300-54301BB6CD62}" type="presOf" srcId="{74F874FF-3183-4D59-8B3B-C29449611BFD}" destId="{ED8C3274-E708-46EB-81EB-03C461C26C78}" srcOrd="0" destOrd="0" presId="urn:microsoft.com/office/officeart/2008/layout/HorizontalMultiLevelHierarchy"/>
    <dgm:cxn modelId="{9390022A-A233-4A88-BAD3-448A35D2A123}" srcId="{0B584B87-82DF-4F74-B633-8185B73A581F}" destId="{338239F9-BFA1-4B2B-92F0-FA63AB4E6A41}" srcOrd="0" destOrd="0" parTransId="{74F874FF-3183-4D59-8B3B-C29449611BFD}" sibTransId="{8039FBAF-B967-4938-BC5D-731290B604C0}"/>
    <dgm:cxn modelId="{E33BCE60-85F8-4D1F-908D-4B2E4D6465A0}" type="presParOf" srcId="{79D91E56-BD2B-458D-89D9-A9FB5B2F9FAA}" destId="{1FF8EF57-7524-41B2-BF37-F20E09C100D5}" srcOrd="0" destOrd="0" presId="urn:microsoft.com/office/officeart/2008/layout/HorizontalMultiLevelHierarchy"/>
    <dgm:cxn modelId="{E5297588-D103-4D22-9026-4DEC53A4AFC5}" type="presParOf" srcId="{1FF8EF57-7524-41B2-BF37-F20E09C100D5}" destId="{2C3DEEAA-8C73-4F96-B32A-DFA387A48D6B}" srcOrd="0" destOrd="0" presId="urn:microsoft.com/office/officeart/2008/layout/HorizontalMultiLevelHierarchy"/>
    <dgm:cxn modelId="{07473B3E-42E0-4961-8310-720B481A9B47}" type="presParOf" srcId="{1FF8EF57-7524-41B2-BF37-F20E09C100D5}" destId="{5F5EEFAF-88C2-4521-8349-C17EEDEA798C}" srcOrd="1" destOrd="0" presId="urn:microsoft.com/office/officeart/2008/layout/HorizontalMultiLevelHierarchy"/>
    <dgm:cxn modelId="{CF6AA4EB-5D26-4DD1-B05F-BEA2A7D8BE29}" type="presParOf" srcId="{5F5EEFAF-88C2-4521-8349-C17EEDEA798C}" destId="{ED8C3274-E708-46EB-81EB-03C461C26C78}" srcOrd="0" destOrd="0" presId="urn:microsoft.com/office/officeart/2008/layout/HorizontalMultiLevelHierarchy"/>
    <dgm:cxn modelId="{6C1204F2-354A-4589-A9A2-CA2E87E9349A}" type="presParOf" srcId="{ED8C3274-E708-46EB-81EB-03C461C26C78}" destId="{5398A3E8-BDAB-419B-A192-3A66C934F699}" srcOrd="0" destOrd="0" presId="urn:microsoft.com/office/officeart/2008/layout/HorizontalMultiLevelHierarchy"/>
    <dgm:cxn modelId="{323F3FBC-F81F-42D9-B9EB-5B381EC9718E}" type="presParOf" srcId="{5F5EEFAF-88C2-4521-8349-C17EEDEA798C}" destId="{8D553480-9971-4B8B-A1B2-625AEEF5EB22}" srcOrd="1" destOrd="0" presId="urn:microsoft.com/office/officeart/2008/layout/HorizontalMultiLevelHierarchy"/>
    <dgm:cxn modelId="{F9CED4FE-1AA6-4F5F-8A07-6E472A18C653}" type="presParOf" srcId="{8D553480-9971-4B8B-A1B2-625AEEF5EB22}" destId="{F3983814-A755-45E1-B9F0-1DEFB51FAB36}" srcOrd="0" destOrd="0" presId="urn:microsoft.com/office/officeart/2008/layout/HorizontalMultiLevelHierarchy"/>
    <dgm:cxn modelId="{60B7B793-93CC-4E72-8256-6FDE2A09B3A5}" type="presParOf" srcId="{8D553480-9971-4B8B-A1B2-625AEEF5EB22}" destId="{3737C6B1-A700-4C2B-AFC0-E030E77CA754}" srcOrd="1" destOrd="0" presId="urn:microsoft.com/office/officeart/2008/layout/HorizontalMultiLevelHierarchy"/>
    <dgm:cxn modelId="{2EDD256D-506B-4286-8258-F24E6B3418ED}" type="presParOf" srcId="{5F5EEFAF-88C2-4521-8349-C17EEDEA798C}" destId="{5AAB616B-867A-4124-9F53-5B66550ED039}" srcOrd="2" destOrd="0" presId="urn:microsoft.com/office/officeart/2008/layout/HorizontalMultiLevelHierarchy"/>
    <dgm:cxn modelId="{2556A3D9-3DA1-4AF7-A85D-FAE4540D629C}" type="presParOf" srcId="{5AAB616B-867A-4124-9F53-5B66550ED039}" destId="{6B254E6B-88DB-4A41-89B6-C39F6B1C0238}" srcOrd="0" destOrd="0" presId="urn:microsoft.com/office/officeart/2008/layout/HorizontalMultiLevelHierarchy"/>
    <dgm:cxn modelId="{6828BF74-833E-4D79-8CE9-FED25B0008BA}" type="presParOf" srcId="{5F5EEFAF-88C2-4521-8349-C17EEDEA798C}" destId="{9FF84F1A-941B-4A46-9898-F91A35F1E39A}" srcOrd="3" destOrd="0" presId="urn:microsoft.com/office/officeart/2008/layout/HorizontalMultiLevelHierarchy"/>
    <dgm:cxn modelId="{DA0849D2-2A3F-4628-A288-15DC51EEA106}" type="presParOf" srcId="{9FF84F1A-941B-4A46-9898-F91A35F1E39A}" destId="{BFC20A29-DCF4-44D6-9FD2-2477CD1793EB}" srcOrd="0" destOrd="0" presId="urn:microsoft.com/office/officeart/2008/layout/HorizontalMultiLevelHierarchy"/>
    <dgm:cxn modelId="{2F3E8F05-4799-40E1-8333-D3C6AC226E65}" type="presParOf" srcId="{9FF84F1A-941B-4A46-9898-F91A35F1E39A}" destId="{05A8E0FA-7A05-4660-ABB4-EEC2047BF5C5}" srcOrd="1" destOrd="0" presId="urn:microsoft.com/office/officeart/2008/layout/HorizontalMultiLevelHierarchy"/>
    <dgm:cxn modelId="{B33CBB9E-54AE-4810-B377-2A4AEE57BAF1}" type="presParOf" srcId="{5F5EEFAF-88C2-4521-8349-C17EEDEA798C}" destId="{E12FF2C4-2F7A-40A1-9B47-AE8DD2751455}" srcOrd="4" destOrd="0" presId="urn:microsoft.com/office/officeart/2008/layout/HorizontalMultiLevelHierarchy"/>
    <dgm:cxn modelId="{BA86BDB9-0999-4FAD-A341-39E0836B81BB}" type="presParOf" srcId="{E12FF2C4-2F7A-40A1-9B47-AE8DD2751455}" destId="{9644C274-D9BD-4541-8264-84748F284BD4}" srcOrd="0" destOrd="0" presId="urn:microsoft.com/office/officeart/2008/layout/HorizontalMultiLevelHierarchy"/>
    <dgm:cxn modelId="{9A0F2366-AE07-4918-8830-212470099120}" type="presParOf" srcId="{5F5EEFAF-88C2-4521-8349-C17EEDEA798C}" destId="{E3F66818-B297-4AC4-93D7-084C835FEE28}" srcOrd="5" destOrd="0" presId="urn:microsoft.com/office/officeart/2008/layout/HorizontalMultiLevelHierarchy"/>
    <dgm:cxn modelId="{0031EF0E-3CDD-4C64-9851-937FFA7FD933}" type="presParOf" srcId="{E3F66818-B297-4AC4-93D7-084C835FEE28}" destId="{7F97A5A3-7BB4-477D-8994-9566E518BF93}" srcOrd="0" destOrd="0" presId="urn:microsoft.com/office/officeart/2008/layout/HorizontalMultiLevelHierarchy"/>
    <dgm:cxn modelId="{10130BF8-7EB5-442A-8DAB-9BD68D621AC3}" type="presParOf" srcId="{E3F66818-B297-4AC4-93D7-084C835FEE28}" destId="{7FF8A877-0C7F-4BED-8C66-BBBF615D264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7118A6-9953-4ED0-9C83-22C8AE5BFA05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FA9A5F-9905-49C6-AC89-2F5634EFF195}">
      <dgm:prSet phldrT="[Texto]"/>
      <dgm:spPr/>
      <dgm:t>
        <a:bodyPr/>
        <a:lstStyle/>
        <a:p>
          <a:r>
            <a:rPr lang="es-CO" dirty="0" smtClean="0"/>
            <a:t>La sanción disciplinaria tiene dos (2) funciones:</a:t>
          </a:r>
          <a:endParaRPr lang="es-ES" dirty="0"/>
        </a:p>
      </dgm:t>
    </dgm:pt>
    <dgm:pt modelId="{97F41903-5FF4-472F-8164-8041C6AF0CD1}" type="parTrans" cxnId="{FBF077E6-AF25-440C-8145-A152BACAB122}">
      <dgm:prSet/>
      <dgm:spPr/>
      <dgm:t>
        <a:bodyPr/>
        <a:lstStyle/>
        <a:p>
          <a:endParaRPr lang="es-ES"/>
        </a:p>
      </dgm:t>
    </dgm:pt>
    <dgm:pt modelId="{08805B6E-232F-4B36-956D-A3A198A36355}" type="sibTrans" cxnId="{FBF077E6-AF25-440C-8145-A152BACAB122}">
      <dgm:prSet/>
      <dgm:spPr/>
      <dgm:t>
        <a:bodyPr/>
        <a:lstStyle/>
        <a:p>
          <a:endParaRPr lang="es-ES"/>
        </a:p>
      </dgm:t>
    </dgm:pt>
    <dgm:pt modelId="{0FDAC03E-B5F9-4F61-8661-785FA83A8797}">
      <dgm:prSet phldrT="[Texto]"/>
      <dgm:spPr/>
      <dgm:t>
        <a:bodyPr/>
        <a:lstStyle/>
        <a:p>
          <a:pPr algn="ctr"/>
          <a:r>
            <a:rPr lang="es-CO" u="sng" dirty="0" smtClean="0"/>
            <a:t>Preventiva</a:t>
          </a:r>
        </a:p>
        <a:p>
          <a:pPr algn="just"/>
          <a:r>
            <a:rPr lang="es-CO" dirty="0" smtClean="0"/>
            <a:t>Busca disuadir a los servidores públicos que incurran en esos comportamientos irregulares.</a:t>
          </a:r>
          <a:endParaRPr lang="es-ES" dirty="0"/>
        </a:p>
      </dgm:t>
    </dgm:pt>
    <dgm:pt modelId="{7E50E0F7-0E1A-4398-8781-53ED990629C3}" type="parTrans" cxnId="{3AC4D188-9EC1-439B-A747-45EC39CEC1A8}">
      <dgm:prSet/>
      <dgm:spPr/>
      <dgm:t>
        <a:bodyPr/>
        <a:lstStyle/>
        <a:p>
          <a:endParaRPr lang="es-ES"/>
        </a:p>
      </dgm:t>
    </dgm:pt>
    <dgm:pt modelId="{EEC80C89-06B3-4392-8BC9-3D52886711AB}" type="sibTrans" cxnId="{3AC4D188-9EC1-439B-A747-45EC39CEC1A8}">
      <dgm:prSet/>
      <dgm:spPr/>
      <dgm:t>
        <a:bodyPr/>
        <a:lstStyle/>
        <a:p>
          <a:endParaRPr lang="es-ES"/>
        </a:p>
      </dgm:t>
    </dgm:pt>
    <dgm:pt modelId="{88D008D2-D955-41EE-9F76-6E11AB802AFC}">
      <dgm:prSet phldrT="[Texto]"/>
      <dgm:spPr/>
      <dgm:t>
        <a:bodyPr/>
        <a:lstStyle/>
        <a:p>
          <a:pPr algn="ctr"/>
          <a:r>
            <a:rPr lang="es-CO" u="sng" dirty="0" smtClean="0"/>
            <a:t>Correctiva</a:t>
          </a:r>
          <a:r>
            <a:rPr lang="es-CO" dirty="0" smtClean="0"/>
            <a:t> </a:t>
          </a:r>
        </a:p>
        <a:p>
          <a:pPr algn="just"/>
          <a:r>
            <a:rPr lang="es-CO" dirty="0" smtClean="0"/>
            <a:t>Tiene como finalidad castigar los comportamientos de los sujetos disciplinables que afectan o ponen en peligro la función pública.</a:t>
          </a:r>
          <a:endParaRPr lang="es-ES" dirty="0"/>
        </a:p>
      </dgm:t>
    </dgm:pt>
    <dgm:pt modelId="{B85B44B4-DF0C-42EC-B4B2-1085203FA933}" type="parTrans" cxnId="{148399B1-F8AA-4A77-9675-CE2EAF08B8D7}">
      <dgm:prSet/>
      <dgm:spPr/>
      <dgm:t>
        <a:bodyPr/>
        <a:lstStyle/>
        <a:p>
          <a:endParaRPr lang="es-ES"/>
        </a:p>
      </dgm:t>
    </dgm:pt>
    <dgm:pt modelId="{E93592DB-22B3-4EB5-9AFD-094FE6931303}" type="sibTrans" cxnId="{148399B1-F8AA-4A77-9675-CE2EAF08B8D7}">
      <dgm:prSet/>
      <dgm:spPr/>
      <dgm:t>
        <a:bodyPr/>
        <a:lstStyle/>
        <a:p>
          <a:endParaRPr lang="es-ES"/>
        </a:p>
      </dgm:t>
    </dgm:pt>
    <dgm:pt modelId="{B5F18FBF-500C-4F39-A9C5-30278BB28428}" type="pres">
      <dgm:prSet presAssocID="{F47118A6-9953-4ED0-9C83-22C8AE5BFA0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8546F8-6A5F-4025-8FAF-B6FE5A4D8B23}" type="pres">
      <dgm:prSet presAssocID="{21FA9A5F-9905-49C6-AC89-2F5634EFF195}" presName="roof" presStyleLbl="dkBgShp" presStyleIdx="0" presStyleCnt="2" custLinFactNeighborX="5282" custLinFactNeighborY="-1436"/>
      <dgm:spPr/>
      <dgm:t>
        <a:bodyPr/>
        <a:lstStyle/>
        <a:p>
          <a:endParaRPr lang="es-ES"/>
        </a:p>
      </dgm:t>
    </dgm:pt>
    <dgm:pt modelId="{06E48F2A-259A-4192-B7C9-8FA74980760E}" type="pres">
      <dgm:prSet presAssocID="{21FA9A5F-9905-49C6-AC89-2F5634EFF195}" presName="pillars" presStyleCnt="0"/>
      <dgm:spPr/>
    </dgm:pt>
    <dgm:pt modelId="{B18678F8-91C7-4179-9768-3A15ABD1FE3A}" type="pres">
      <dgm:prSet presAssocID="{21FA9A5F-9905-49C6-AC89-2F5634EFF195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29CF5-EF71-46D4-BEC8-FC685D182274}" type="pres">
      <dgm:prSet presAssocID="{88D008D2-D955-41EE-9F76-6E11AB802AFC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0F08A1-1DD1-4BC3-9486-C591D1534565}" type="pres">
      <dgm:prSet presAssocID="{21FA9A5F-9905-49C6-AC89-2F5634EFF195}" presName="base" presStyleLbl="dkBgShp" presStyleIdx="1" presStyleCnt="2"/>
      <dgm:spPr/>
    </dgm:pt>
  </dgm:ptLst>
  <dgm:cxnLst>
    <dgm:cxn modelId="{84131DE0-5497-4854-92C4-A2A791C0860D}" type="presOf" srcId="{88D008D2-D955-41EE-9F76-6E11AB802AFC}" destId="{CC129CF5-EF71-46D4-BEC8-FC685D182274}" srcOrd="0" destOrd="0" presId="urn:microsoft.com/office/officeart/2005/8/layout/hList3"/>
    <dgm:cxn modelId="{9D319D8D-2201-4CAB-9B14-5D57EAD748DD}" type="presOf" srcId="{F47118A6-9953-4ED0-9C83-22C8AE5BFA05}" destId="{B5F18FBF-500C-4F39-A9C5-30278BB28428}" srcOrd="0" destOrd="0" presId="urn:microsoft.com/office/officeart/2005/8/layout/hList3"/>
    <dgm:cxn modelId="{FBF077E6-AF25-440C-8145-A152BACAB122}" srcId="{F47118A6-9953-4ED0-9C83-22C8AE5BFA05}" destId="{21FA9A5F-9905-49C6-AC89-2F5634EFF195}" srcOrd="0" destOrd="0" parTransId="{97F41903-5FF4-472F-8164-8041C6AF0CD1}" sibTransId="{08805B6E-232F-4B36-956D-A3A198A36355}"/>
    <dgm:cxn modelId="{148399B1-F8AA-4A77-9675-CE2EAF08B8D7}" srcId="{21FA9A5F-9905-49C6-AC89-2F5634EFF195}" destId="{88D008D2-D955-41EE-9F76-6E11AB802AFC}" srcOrd="1" destOrd="0" parTransId="{B85B44B4-DF0C-42EC-B4B2-1085203FA933}" sibTransId="{E93592DB-22B3-4EB5-9AFD-094FE6931303}"/>
    <dgm:cxn modelId="{C69BBB12-874A-4EA2-9AC6-023DCFFF2F30}" type="presOf" srcId="{0FDAC03E-B5F9-4F61-8661-785FA83A8797}" destId="{B18678F8-91C7-4179-9768-3A15ABD1FE3A}" srcOrd="0" destOrd="0" presId="urn:microsoft.com/office/officeart/2005/8/layout/hList3"/>
    <dgm:cxn modelId="{3AC4D188-9EC1-439B-A747-45EC39CEC1A8}" srcId="{21FA9A5F-9905-49C6-AC89-2F5634EFF195}" destId="{0FDAC03E-B5F9-4F61-8661-785FA83A8797}" srcOrd="0" destOrd="0" parTransId="{7E50E0F7-0E1A-4398-8781-53ED990629C3}" sibTransId="{EEC80C89-06B3-4392-8BC9-3D52886711AB}"/>
    <dgm:cxn modelId="{303D4867-B378-48E2-88BA-582349683ADA}" type="presOf" srcId="{21FA9A5F-9905-49C6-AC89-2F5634EFF195}" destId="{378546F8-6A5F-4025-8FAF-B6FE5A4D8B23}" srcOrd="0" destOrd="0" presId="urn:microsoft.com/office/officeart/2005/8/layout/hList3"/>
    <dgm:cxn modelId="{74C898F9-5D33-459A-9AF8-FE8D94CBC9F4}" type="presParOf" srcId="{B5F18FBF-500C-4F39-A9C5-30278BB28428}" destId="{378546F8-6A5F-4025-8FAF-B6FE5A4D8B23}" srcOrd="0" destOrd="0" presId="urn:microsoft.com/office/officeart/2005/8/layout/hList3"/>
    <dgm:cxn modelId="{ED3B201C-EB14-4021-83A9-2D4B11263179}" type="presParOf" srcId="{B5F18FBF-500C-4F39-A9C5-30278BB28428}" destId="{06E48F2A-259A-4192-B7C9-8FA74980760E}" srcOrd="1" destOrd="0" presId="urn:microsoft.com/office/officeart/2005/8/layout/hList3"/>
    <dgm:cxn modelId="{228B6D7A-C3E1-4164-B9B6-6429705AFD6C}" type="presParOf" srcId="{06E48F2A-259A-4192-B7C9-8FA74980760E}" destId="{B18678F8-91C7-4179-9768-3A15ABD1FE3A}" srcOrd="0" destOrd="0" presId="urn:microsoft.com/office/officeart/2005/8/layout/hList3"/>
    <dgm:cxn modelId="{D8CD14C4-8F9C-45D7-9CCD-330738F25C6A}" type="presParOf" srcId="{06E48F2A-259A-4192-B7C9-8FA74980760E}" destId="{CC129CF5-EF71-46D4-BEC8-FC685D182274}" srcOrd="1" destOrd="0" presId="urn:microsoft.com/office/officeart/2005/8/layout/hList3"/>
    <dgm:cxn modelId="{7C586422-7AB5-4477-BBBF-3F92CC64AF99}" type="presParOf" srcId="{B5F18FBF-500C-4F39-A9C5-30278BB28428}" destId="{A00F08A1-1DD1-4BC3-9486-C591D153456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F4D9-09E4-4108-98B8-34FF8BD20968}">
      <dsp:nvSpPr>
        <dsp:cNvPr id="0" name=""/>
        <dsp:cNvSpPr/>
      </dsp:nvSpPr>
      <dsp:spPr>
        <a:xfrm rot="5400000">
          <a:off x="-1517089" y="1585017"/>
          <a:ext cx="5241385" cy="2071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 smtClean="0"/>
            <a:t>AGENDA</a:t>
          </a:r>
          <a:endParaRPr lang="es-ES" sz="3200" kern="1200" dirty="0"/>
        </a:p>
      </dsp:txBody>
      <dsp:txXfrm rot="-5400000">
        <a:off x="67927" y="1035677"/>
        <a:ext cx="2071351" cy="3170034"/>
      </dsp:txXfrm>
    </dsp:sp>
    <dsp:sp modelId="{1B24C678-AE11-4312-87CD-356455F3C562}">
      <dsp:nvSpPr>
        <dsp:cNvPr id="0" name=""/>
        <dsp:cNvSpPr/>
      </dsp:nvSpPr>
      <dsp:spPr>
        <a:xfrm rot="5400000">
          <a:off x="1576849" y="698283"/>
          <a:ext cx="4210072" cy="28135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Contexto.</a:t>
          </a:r>
          <a:endParaRPr lang="es-ES" sz="2800" kern="1200" dirty="0"/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Falta </a:t>
          </a:r>
          <a:r>
            <a:rPr lang="es-CO" sz="2800" kern="1200" dirty="0" smtClean="0"/>
            <a:t>disciplinaria.</a:t>
          </a:r>
          <a:endParaRPr lang="es-ES" sz="2800" kern="1200" dirty="0"/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Clasificación de las faltas </a:t>
          </a:r>
          <a:r>
            <a:rPr lang="es-CO" sz="2800" kern="1200" dirty="0" smtClean="0"/>
            <a:t>disciplinarias.</a:t>
          </a:r>
          <a:endParaRPr lang="es-ES" sz="2800" kern="1200" dirty="0"/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Sanciones. </a:t>
          </a:r>
          <a:endParaRPr lang="es-ES" sz="2800" kern="1200" dirty="0"/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800" kern="1200" dirty="0" smtClean="0"/>
            <a:t>Clase de </a:t>
          </a:r>
          <a:r>
            <a:rPr lang="es-CO" sz="2800" kern="1200" dirty="0" smtClean="0"/>
            <a:t>sanciones.</a:t>
          </a:r>
          <a:endParaRPr lang="es-ES" sz="2800" kern="1200" dirty="0"/>
        </a:p>
      </dsp:txBody>
      <dsp:txXfrm rot="-5400000">
        <a:off x="2275133" y="137343"/>
        <a:ext cx="2676160" cy="393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65A82-7410-4751-B9EB-06EB28377C04}">
      <dsp:nvSpPr>
        <dsp:cNvPr id="0" name=""/>
        <dsp:cNvSpPr/>
      </dsp:nvSpPr>
      <dsp:spPr>
        <a:xfrm>
          <a:off x="1986878" y="0"/>
          <a:ext cx="7825836" cy="30137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El propósito del derecho disciplinario, es el de regular el comportamiento de los Servidores Públicos en el ejercicio de sus funciones, a través de un marco normativo que habilita al Estado para ejercer la potestad sancionadora, por inobservancia del ordenamiento superior y legal vigente, así como por la omisión o extralimitación en el ejercicio de funciones. </a:t>
          </a:r>
          <a:endParaRPr lang="es-E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6878" y="376715"/>
        <a:ext cx="6695691" cy="2260291"/>
      </dsp:txXfrm>
    </dsp:sp>
    <dsp:sp modelId="{2FD063A1-E7C3-4D09-8EF8-3DE16A7474D8}">
      <dsp:nvSpPr>
        <dsp:cNvPr id="0" name=""/>
        <dsp:cNvSpPr/>
      </dsp:nvSpPr>
      <dsp:spPr>
        <a:xfrm>
          <a:off x="316928" y="606182"/>
          <a:ext cx="1598673" cy="159948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CONTEXTO</a:t>
          </a:r>
          <a:endParaRPr lang="es-E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69" y="684223"/>
        <a:ext cx="1442591" cy="1443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FF2C4-2F7A-40A1-9B47-AE8DD2751455}">
      <dsp:nvSpPr>
        <dsp:cNvPr id="0" name=""/>
        <dsp:cNvSpPr/>
      </dsp:nvSpPr>
      <dsp:spPr>
        <a:xfrm>
          <a:off x="1849738" y="2709333"/>
          <a:ext cx="877290" cy="1809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8645" y="0"/>
              </a:lnTo>
              <a:lnTo>
                <a:pt x="438645" y="1809448"/>
              </a:lnTo>
              <a:lnTo>
                <a:pt x="877290" y="18094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238110" y="3563785"/>
        <a:ext cx="100545" cy="100545"/>
      </dsp:txXfrm>
    </dsp:sp>
    <dsp:sp modelId="{5AAB616B-867A-4124-9F53-5B66550ED039}">
      <dsp:nvSpPr>
        <dsp:cNvPr id="0" name=""/>
        <dsp:cNvSpPr/>
      </dsp:nvSpPr>
      <dsp:spPr>
        <a:xfrm>
          <a:off x="1849738" y="2300799"/>
          <a:ext cx="960396" cy="408534"/>
        </a:xfrm>
        <a:custGeom>
          <a:avLst/>
          <a:gdLst/>
          <a:ahLst/>
          <a:cxnLst/>
          <a:rect l="0" t="0" r="0" b="0"/>
          <a:pathLst>
            <a:path>
              <a:moveTo>
                <a:pt x="0" y="408534"/>
              </a:moveTo>
              <a:lnTo>
                <a:pt x="480198" y="408534"/>
              </a:lnTo>
              <a:lnTo>
                <a:pt x="480198" y="0"/>
              </a:lnTo>
              <a:lnTo>
                <a:pt x="9603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303844" y="2478974"/>
        <a:ext cx="52183" cy="52183"/>
      </dsp:txXfrm>
    </dsp:sp>
    <dsp:sp modelId="{ED8C3274-E708-46EB-81EB-03C461C26C78}">
      <dsp:nvSpPr>
        <dsp:cNvPr id="0" name=""/>
        <dsp:cNvSpPr/>
      </dsp:nvSpPr>
      <dsp:spPr>
        <a:xfrm>
          <a:off x="1849738" y="626756"/>
          <a:ext cx="900996" cy="2082577"/>
        </a:xfrm>
        <a:custGeom>
          <a:avLst/>
          <a:gdLst/>
          <a:ahLst/>
          <a:cxnLst/>
          <a:rect l="0" t="0" r="0" b="0"/>
          <a:pathLst>
            <a:path>
              <a:moveTo>
                <a:pt x="0" y="2082577"/>
              </a:moveTo>
              <a:lnTo>
                <a:pt x="450498" y="2082577"/>
              </a:lnTo>
              <a:lnTo>
                <a:pt x="450498" y="0"/>
              </a:lnTo>
              <a:lnTo>
                <a:pt x="90099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243508" y="1611316"/>
        <a:ext cx="113456" cy="113456"/>
      </dsp:txXfrm>
    </dsp:sp>
    <dsp:sp modelId="{2C3DEEAA-8C73-4F96-B32A-DFA387A48D6B}">
      <dsp:nvSpPr>
        <dsp:cNvPr id="0" name=""/>
        <dsp:cNvSpPr/>
      </dsp:nvSpPr>
      <dsp:spPr>
        <a:xfrm rot="16200000">
          <a:off x="-1410392" y="2158536"/>
          <a:ext cx="5418667" cy="110159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>
              <a:latin typeface="Arial Black" panose="020B0A04020102020204" pitchFamily="34" charset="0"/>
            </a:rPr>
            <a:t>CLASIFICACIÓN DE LAS FALTAS DISCIPLINARIAS</a:t>
          </a:r>
          <a:endParaRPr lang="es-ES" sz="3000" kern="1200" dirty="0"/>
        </a:p>
      </dsp:txBody>
      <dsp:txXfrm>
        <a:off x="-1410392" y="2158536"/>
        <a:ext cx="5418667" cy="1101594"/>
      </dsp:txXfrm>
    </dsp:sp>
    <dsp:sp modelId="{F3983814-A755-45E1-B9F0-1DEFB51FAB36}">
      <dsp:nvSpPr>
        <dsp:cNvPr id="0" name=""/>
        <dsp:cNvSpPr/>
      </dsp:nvSpPr>
      <dsp:spPr>
        <a:xfrm>
          <a:off x="2750734" y="111982"/>
          <a:ext cx="2189387" cy="102954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>
              <a:solidFill>
                <a:schemeClr val="tx1"/>
              </a:solidFill>
            </a:rPr>
            <a:t>Gravísimas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2750734" y="111982"/>
        <a:ext cx="2189387" cy="1029546"/>
      </dsp:txXfrm>
    </dsp:sp>
    <dsp:sp modelId="{BFC20A29-DCF4-44D6-9FD2-2477CD1793EB}">
      <dsp:nvSpPr>
        <dsp:cNvPr id="0" name=""/>
        <dsp:cNvSpPr/>
      </dsp:nvSpPr>
      <dsp:spPr>
        <a:xfrm>
          <a:off x="2810134" y="1786025"/>
          <a:ext cx="1761836" cy="102954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>
              <a:solidFill>
                <a:schemeClr val="tx1"/>
              </a:solidFill>
            </a:rPr>
            <a:t>Graves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2810134" y="1786025"/>
        <a:ext cx="1761836" cy="1029546"/>
      </dsp:txXfrm>
    </dsp:sp>
    <dsp:sp modelId="{7F97A5A3-7BB4-477D-8994-9566E518BF93}">
      <dsp:nvSpPr>
        <dsp:cNvPr id="0" name=""/>
        <dsp:cNvSpPr/>
      </dsp:nvSpPr>
      <dsp:spPr>
        <a:xfrm>
          <a:off x="2727028" y="4004009"/>
          <a:ext cx="1833123" cy="102954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000" kern="1200" dirty="0" smtClean="0">
              <a:solidFill>
                <a:schemeClr val="tx1"/>
              </a:solidFill>
            </a:rPr>
            <a:t>Leves</a:t>
          </a:r>
          <a:endParaRPr lang="es-ES" sz="3000" kern="1200" dirty="0">
            <a:solidFill>
              <a:schemeClr val="tx1"/>
            </a:solidFill>
          </a:endParaRPr>
        </a:p>
      </dsp:txBody>
      <dsp:txXfrm>
        <a:off x="2727028" y="4004009"/>
        <a:ext cx="1833123" cy="102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546F8-6A5F-4025-8FAF-B6FE5A4D8B23}">
      <dsp:nvSpPr>
        <dsp:cNvPr id="0" name=""/>
        <dsp:cNvSpPr/>
      </dsp:nvSpPr>
      <dsp:spPr>
        <a:xfrm>
          <a:off x="0" y="0"/>
          <a:ext cx="8158348" cy="125015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500" kern="1200" dirty="0" smtClean="0"/>
            <a:t>La sanción disciplinaria tiene dos (2) funciones:</a:t>
          </a:r>
          <a:endParaRPr lang="es-ES" sz="3500" kern="1200" dirty="0"/>
        </a:p>
      </dsp:txBody>
      <dsp:txXfrm>
        <a:off x="0" y="0"/>
        <a:ext cx="8158348" cy="1250154"/>
      </dsp:txXfrm>
    </dsp:sp>
    <dsp:sp modelId="{B18678F8-91C7-4179-9768-3A15ABD1FE3A}">
      <dsp:nvSpPr>
        <dsp:cNvPr id="0" name=""/>
        <dsp:cNvSpPr/>
      </dsp:nvSpPr>
      <dsp:spPr>
        <a:xfrm>
          <a:off x="0" y="1250154"/>
          <a:ext cx="4079174" cy="262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u="sng" kern="1200" dirty="0" smtClean="0"/>
            <a:t>Preventiva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Busca disuadir a los servidores públicos que incurran en esos comportamientos irregulares.</a:t>
          </a:r>
          <a:endParaRPr lang="es-ES" sz="2500" kern="1200" dirty="0"/>
        </a:p>
      </dsp:txBody>
      <dsp:txXfrm>
        <a:off x="0" y="1250154"/>
        <a:ext cx="4079174" cy="2625323"/>
      </dsp:txXfrm>
    </dsp:sp>
    <dsp:sp modelId="{CC129CF5-EF71-46D4-BEC8-FC685D182274}">
      <dsp:nvSpPr>
        <dsp:cNvPr id="0" name=""/>
        <dsp:cNvSpPr/>
      </dsp:nvSpPr>
      <dsp:spPr>
        <a:xfrm>
          <a:off x="4079174" y="1250154"/>
          <a:ext cx="4079174" cy="26253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u="sng" kern="1200" dirty="0" smtClean="0"/>
            <a:t>Correctiva</a:t>
          </a:r>
          <a:r>
            <a:rPr lang="es-CO" sz="2500" kern="1200" dirty="0" smtClean="0"/>
            <a:t> </a:t>
          </a:r>
        </a:p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Tiene como finalidad castigar los comportamientos de los sujetos disciplinables que afectan o ponen en peligro la función pública.</a:t>
          </a:r>
          <a:endParaRPr lang="es-ES" sz="2500" kern="1200" dirty="0"/>
        </a:p>
      </dsp:txBody>
      <dsp:txXfrm>
        <a:off x="4079174" y="1250154"/>
        <a:ext cx="4079174" cy="2625323"/>
      </dsp:txXfrm>
    </dsp:sp>
    <dsp:sp modelId="{A00F08A1-1DD1-4BC3-9486-C591D1534565}">
      <dsp:nvSpPr>
        <dsp:cNvPr id="0" name=""/>
        <dsp:cNvSpPr/>
      </dsp:nvSpPr>
      <dsp:spPr>
        <a:xfrm>
          <a:off x="0" y="3875477"/>
          <a:ext cx="8158348" cy="2917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pPr/>
              <a:t>03/05/2022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862" y="1022267"/>
            <a:ext cx="5489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dirty="0" smtClean="0"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es-ES" sz="2000" dirty="0" smtClean="0">
                <a:latin typeface="Arial Black" panose="020B0A04020102020204" pitchFamily="34" charset="0"/>
                <a:ea typeface="+mj-ea"/>
                <a:cs typeface="+mj-cs"/>
              </a:rPr>
              <a:t>OFICINA PROCESOS DISCIPLINARIOS</a:t>
            </a:r>
            <a:endParaRPr lang="es-CO" sz="2000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9396" y="2410692"/>
            <a:ext cx="4928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dirty="0" smtClean="0">
              <a:latin typeface="Arial Black" panose="020B0A04020102020204" pitchFamily="34" charset="0"/>
            </a:endParaRPr>
          </a:p>
          <a:p>
            <a:pPr algn="ctr"/>
            <a:r>
              <a:rPr lang="es-CO" sz="3200" dirty="0" smtClean="0">
                <a:latin typeface="Arial Black" panose="020B0A04020102020204" pitchFamily="34" charset="0"/>
              </a:rPr>
              <a:t>FALTAS DISCIPLINARIAS Y SANCIONES</a:t>
            </a:r>
            <a:endParaRPr lang="es-E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6246420" y="531933"/>
            <a:ext cx="5403275" cy="609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 smtClean="0">
                <a:latin typeface="Arial Black" panose="020B0A04020102020204" pitchFamily="34" charset="0"/>
              </a:rPr>
              <a:t>¿Sabías qué?</a:t>
            </a:r>
            <a:endParaRPr lang="es-CO" sz="2400" dirty="0">
              <a:latin typeface="Arial Black" panose="020B0A040201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388091" y="1279036"/>
            <a:ext cx="5261604" cy="17812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dirty="0"/>
              <a:t>La Ley 734 de 2002 fue derogada por la Ley 1952 de 2019 – Código General Disciplinario, la cual entró a regir el 29 de marzo de 2022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28426632"/>
              </p:ext>
            </p:extLst>
          </p:nvPr>
        </p:nvGraphicFramePr>
        <p:xfrm>
          <a:off x="753251" y="1279036"/>
          <a:ext cx="5156566" cy="524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91" y="3335909"/>
            <a:ext cx="5261604" cy="24711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79597166"/>
              </p:ext>
            </p:extLst>
          </p:nvPr>
        </p:nvGraphicFramePr>
        <p:xfrm>
          <a:off x="878773" y="653143"/>
          <a:ext cx="10153403" cy="529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Llamada de flecha hacia arriba 13"/>
          <p:cNvSpPr/>
          <p:nvPr/>
        </p:nvSpPr>
        <p:spPr>
          <a:xfrm>
            <a:off x="878773" y="3468414"/>
            <a:ext cx="8317779" cy="318463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O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es-C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s-C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</a:t>
            </a: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conformidad con el artículo 70 de la Ley 1952 de 2019, son igualmente sujetos disciplinables los PARTICULARES (Trabajador en misión), que:</a:t>
            </a:r>
          </a:p>
          <a:p>
            <a:pPr algn="just"/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Ejerzan funciones públicas de manera permanente o transitoria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Administren recursos públicos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Cumplan labores de interventoría o supervisión de los contratos estatales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CO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Auxiliares de la justicia</a:t>
            </a:r>
            <a:r>
              <a:rPr lang="es-C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760018" y="448647"/>
            <a:ext cx="10509662" cy="609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 smtClean="0">
                <a:latin typeface="Arial Black" panose="020B0A04020102020204" pitchFamily="34" charset="0"/>
              </a:rPr>
              <a:t>FALTA DISCIPLINARIA</a:t>
            </a:r>
            <a:endParaRPr lang="es-CO" sz="2400" dirty="0">
              <a:latin typeface="Arial Black" panose="020B0A04020102020204" pitchFamily="34" charset="0"/>
            </a:endParaRPr>
          </a:p>
        </p:txBody>
      </p:sp>
      <p:sp>
        <p:nvSpPr>
          <p:cNvPr id="3" name="Llamada rectangular redondeada 2"/>
          <p:cNvSpPr/>
          <p:nvPr/>
        </p:nvSpPr>
        <p:spPr>
          <a:xfrm>
            <a:off x="522513" y="1057963"/>
            <a:ext cx="9220577" cy="1758810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Son constitutivas de falta disciplinaria las conductas previstas en las normas vigentes, en las que, por acción u omisión, puedan incurrir los sujetos destinatarios de la norma disciplinaria, que impiden o dificultan la buena marcha de la función pública, las cuales dan lugar a la imposición de una sanción, por</a:t>
            </a:r>
            <a:r>
              <a:rPr lang="es-CO" dirty="0">
                <a:solidFill>
                  <a:schemeClr val="tx1"/>
                </a:solidFill>
              </a:rPr>
              <a:t>: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402260" y="3148325"/>
            <a:ext cx="9262754" cy="3420640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CO" sz="2000" dirty="0" smtClean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CO" sz="2000" dirty="0" smtClean="0">
                <a:solidFill>
                  <a:schemeClr val="tx1"/>
                </a:solidFill>
              </a:rPr>
              <a:t>Incumplimiento </a:t>
            </a:r>
            <a:r>
              <a:rPr lang="es-CO" sz="2000" dirty="0">
                <a:solidFill>
                  <a:schemeClr val="tx1"/>
                </a:solidFill>
              </a:rPr>
              <a:t>de deberes</a:t>
            </a:r>
            <a:endParaRPr lang="es-ES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/>
                </a:solidFill>
              </a:rPr>
              <a:t>Extralimitación en el ejercicio de derechos y funciones</a:t>
            </a:r>
            <a:endParaRPr lang="es-ES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/>
                </a:solidFill>
              </a:rPr>
              <a:t>Prohibiciones</a:t>
            </a:r>
            <a:endParaRPr lang="es-ES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chemeClr val="tx1"/>
                </a:solidFill>
              </a:rPr>
              <a:t>Violación del régimen de inhabilidades, incompatibilidades, impedimentos y conflicto de </a:t>
            </a:r>
            <a:r>
              <a:rPr lang="es-CO" sz="2000" dirty="0" smtClean="0">
                <a:solidFill>
                  <a:schemeClr val="tx1"/>
                </a:solidFill>
              </a:rPr>
              <a:t>intereses</a:t>
            </a:r>
          </a:p>
          <a:p>
            <a:pPr algn="just"/>
            <a:endParaRPr lang="es-CO" sz="2000" dirty="0" smtClean="0">
              <a:solidFill>
                <a:schemeClr val="tx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Lo </a:t>
            </a:r>
            <a:r>
              <a:rPr lang="es-CO" sz="2000" dirty="0">
                <a:solidFill>
                  <a:schemeClr val="tx1"/>
                </a:solidFill>
              </a:rPr>
              <a:t>anterior, siempre que el comportamiento no este amparado por una causal de exclusión de responsabilidad.</a:t>
            </a:r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435851"/>
              </p:ext>
            </p:extLst>
          </p:nvPr>
        </p:nvGraphicFramePr>
        <p:xfrm>
          <a:off x="178130" y="719666"/>
          <a:ext cx="117803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izquierda 6"/>
          <p:cNvSpPr/>
          <p:nvPr/>
        </p:nvSpPr>
        <p:spPr>
          <a:xfrm>
            <a:off x="5118265" y="719666"/>
            <a:ext cx="5771408" cy="178602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Son las que específicamente se encuentran contempladas en los artículos 52 al 66 de la Ley 1952 de 2019.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Llamada de flecha a la izquierda 8"/>
          <p:cNvSpPr/>
          <p:nvPr/>
        </p:nvSpPr>
        <p:spPr>
          <a:xfrm>
            <a:off x="4358245" y="2505694"/>
            <a:ext cx="6531428" cy="3372592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2000" dirty="0">
                <a:solidFill>
                  <a:schemeClr val="tx1"/>
                </a:solidFill>
              </a:rPr>
              <a:t>Son Aquellas que se configuran cuando</a:t>
            </a:r>
            <a:r>
              <a:rPr lang="es-CO" sz="20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ES" sz="20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solidFill>
                  <a:schemeClr val="tx1"/>
                </a:solidFill>
              </a:rPr>
              <a:t>Incumplimos deberes</a:t>
            </a:r>
            <a:endParaRPr lang="es-ES" sz="20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solidFill>
                  <a:schemeClr val="tx1"/>
                </a:solidFill>
              </a:rPr>
              <a:t>Abusamos de los derechos</a:t>
            </a:r>
            <a:endParaRPr lang="es-ES" sz="2000" dirty="0">
              <a:solidFill>
                <a:schemeClr val="tx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solidFill>
                  <a:schemeClr val="tx1"/>
                </a:solidFill>
              </a:rPr>
              <a:t>Nos extralimitamos en funciones, o</a:t>
            </a:r>
            <a:endParaRPr lang="es-ES" sz="20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CO" sz="2000" dirty="0">
                <a:solidFill>
                  <a:schemeClr val="tx1"/>
                </a:solidFill>
              </a:rPr>
              <a:t>Vulneramos el régimen de prohibiciones, impedimentos, inhabilidades, incompatibilidades y conflicto de intereses</a:t>
            </a:r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63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196602" y="665018"/>
            <a:ext cx="2588821" cy="30044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</a:rPr>
              <a:t>Para determinar su gravedad o levedad, se acuden a los siguientes criterios:</a:t>
            </a:r>
            <a:endParaRPr lang="es-ES" sz="2000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78852"/>
              </p:ext>
            </p:extLst>
          </p:nvPr>
        </p:nvGraphicFramePr>
        <p:xfrm>
          <a:off x="3813298" y="1163780"/>
          <a:ext cx="6957621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57621">
                  <a:extLst>
                    <a:ext uri="{9D8B030D-6E8A-4147-A177-3AD203B41FA5}">
                      <a16:colId xmlns:a16="http://schemas.microsoft.com/office/drawing/2014/main" val="275920331"/>
                    </a:ext>
                  </a:extLst>
                </a:gridCol>
              </a:tblGrid>
              <a:tr h="3978236"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forma de culpabilidad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naturaleza esencial del servicio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grado de perturbación del servicio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jerarquía y mando que el servidor público tenga en la respectiva institución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trascendencia social de la falta o el perjuicio causado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modalidades y circunstancias en que se cometió la falta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motivos determinantes del comportamiento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 la falta se realice con la intervención de varias personas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0" indent="-457200" algn="just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s-CO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realización típica de una falta objetivamente gravísima cometida con culpa grave, será considerada falta grave. </a:t>
                      </a:r>
                      <a:endParaRPr lang="es-E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endParaRPr lang="es-CO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55128"/>
                  </a:ext>
                </a:extLst>
              </a:tr>
            </a:tbl>
          </a:graphicData>
        </a:graphic>
      </p:graphicFrame>
      <p:sp>
        <p:nvSpPr>
          <p:cNvPr id="16" name="Flecha a la derecha con bandas 15"/>
          <p:cNvSpPr/>
          <p:nvPr/>
        </p:nvSpPr>
        <p:spPr>
          <a:xfrm>
            <a:off x="2806535" y="2167246"/>
            <a:ext cx="985651" cy="629392"/>
          </a:xfrm>
          <a:prstGeom prst="strip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2" y="3853640"/>
            <a:ext cx="357447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605643" y="448647"/>
            <a:ext cx="10509662" cy="609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 smtClean="0">
                <a:latin typeface="Arial Black" panose="020B0A04020102020204" pitchFamily="34" charset="0"/>
              </a:rPr>
              <a:t>SANCIONES</a:t>
            </a:r>
            <a:endParaRPr lang="es-CO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62030989"/>
              </p:ext>
            </p:extLst>
          </p:nvPr>
        </p:nvGraphicFramePr>
        <p:xfrm>
          <a:off x="849258" y="1357753"/>
          <a:ext cx="8158348" cy="416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Del llamado de atención a las sanciones en el trabajo | Noticias  elemple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16" y="2871792"/>
            <a:ext cx="2185982" cy="26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605643" y="448647"/>
            <a:ext cx="10509662" cy="6093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 smtClean="0">
                <a:latin typeface="Arial Black" panose="020B0A04020102020204" pitchFamily="34" charset="0"/>
              </a:rPr>
              <a:t>CLASES DE SANCIONES</a:t>
            </a:r>
            <a:endParaRPr lang="es-CO" sz="2400" dirty="0">
              <a:latin typeface="Arial Black" panose="020B0A04020102020204" pitchFamily="34" charset="0"/>
            </a:endParaRPr>
          </a:p>
        </p:txBody>
      </p:sp>
      <p:sp>
        <p:nvSpPr>
          <p:cNvPr id="4" name="AutoShape 2" descr="Del llamado de atención a las sanciones en el trabajo | Noticias  elemple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08622"/>
              </p:ext>
            </p:extLst>
          </p:nvPr>
        </p:nvGraphicFramePr>
        <p:xfrm>
          <a:off x="950025" y="1307346"/>
          <a:ext cx="7671462" cy="4579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790">
                  <a:extLst>
                    <a:ext uri="{9D8B030D-6E8A-4147-A177-3AD203B41FA5}">
                      <a16:colId xmlns:a16="http://schemas.microsoft.com/office/drawing/2014/main" val="1127558777"/>
                    </a:ext>
                  </a:extLst>
                </a:gridCol>
                <a:gridCol w="5335672">
                  <a:extLst>
                    <a:ext uri="{9D8B030D-6E8A-4147-A177-3AD203B41FA5}">
                      <a16:colId xmlns:a16="http://schemas.microsoft.com/office/drawing/2014/main" val="1283940666"/>
                    </a:ext>
                  </a:extLst>
                </a:gridCol>
              </a:tblGrid>
              <a:tr h="772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FALTA DISCIPLINARIA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LEY 1952 DE 2019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946251"/>
                  </a:ext>
                </a:extLst>
              </a:tr>
              <a:tr h="606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Gravísima dolosa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Destitución e inhabilidad general de 10 a 20 años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793830"/>
                  </a:ext>
                </a:extLst>
              </a:tr>
              <a:tr h="772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Gravísima con culpa gravísima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Destitución e inhabilidad general de 8 a 10 años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469707"/>
                  </a:ext>
                </a:extLst>
              </a:tr>
              <a:tr h="606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Graves dolosas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Suspensión e inhabilidad especial de 3 a 18 meses</a:t>
                      </a:r>
                      <a:endParaRPr lang="es-E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2279123"/>
                  </a:ext>
                </a:extLst>
              </a:tr>
              <a:tr h="606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Graves culposas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Suspensión de 1 a 12 meses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11707"/>
                  </a:ext>
                </a:extLst>
              </a:tr>
              <a:tr h="606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Leves dolosas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Multa de 10 a 180 días de salario básico mensual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4923204"/>
                  </a:ext>
                </a:extLst>
              </a:tr>
              <a:tr h="6067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  <a:latin typeface="+mn-lt"/>
                        </a:rPr>
                        <a:t>Leves culposas</a:t>
                      </a:r>
                      <a:endParaRPr lang="es-E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Amonestación escrita</a:t>
                      </a:r>
                      <a:endParaRPr lang="es-E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03489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75" y="2634516"/>
            <a:ext cx="2116128" cy="21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609</TotalTime>
  <Words>546</Words>
  <Application>Microsoft Office PowerPoint</Application>
  <PresentationFormat>Panorámica</PresentationFormat>
  <Paragraphs>73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Alejandra María Mosquera Morales</cp:lastModifiedBy>
  <cp:revision>66</cp:revision>
  <dcterms:created xsi:type="dcterms:W3CDTF">2021-07-07T17:06:09Z</dcterms:created>
  <dcterms:modified xsi:type="dcterms:W3CDTF">2022-05-03T20:24:06Z</dcterms:modified>
</cp:coreProperties>
</file>