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0" autoAdjust="0"/>
    <p:restoredTop sz="94660"/>
  </p:normalViewPr>
  <p:slideViewPr>
    <p:cSldViewPr snapToGrid="0">
      <p:cViewPr varScale="1">
        <p:scale>
          <a:sx n="91" d="100"/>
          <a:sy n="91" d="100"/>
        </p:scale>
        <p:origin x="48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8" Type="http://schemas.microsoft.com/office/2015/10/relationships/revisionInfo" Target="revisionInfo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4A1B-D82F-42F7-9076-B1EB5F885439}" type="datetimeFigureOut">
              <a:rPr lang="es-ES" smtClean="0"/>
              <a:pPr/>
              <a:t>31/01/2022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C5E5F-96CA-4FCD-A0C6-5B349068D1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2720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4A1B-D82F-42F7-9076-B1EB5F885439}" type="datetimeFigureOut">
              <a:rPr lang="es-ES" smtClean="0"/>
              <a:pPr/>
              <a:t>31/01/2022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C5E5F-96CA-4FCD-A0C6-5B349068D1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9422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E4A1B-D82F-42F7-9076-B1EB5F885439}" type="datetimeFigureOut">
              <a:rPr lang="es-ES" smtClean="0"/>
              <a:pPr/>
              <a:t>31/01/2022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C5E5F-96CA-4FCD-A0C6-5B349068D1D5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686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9433"/>
          </a:xfrm>
        </p:spPr>
        <p:txBody>
          <a:bodyPr>
            <a:normAutofit/>
          </a:bodyPr>
          <a:lstStyle/>
          <a:p>
            <a:pPr algn="ctr"/>
            <a:r>
              <a:rPr lang="es-CO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PLAN DE INVERSIONES 2022</a:t>
            </a:r>
            <a:endParaRPr lang="es-CO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928985"/>
              </p:ext>
            </p:extLst>
          </p:nvPr>
        </p:nvGraphicFramePr>
        <p:xfrm>
          <a:off x="1016343" y="1416158"/>
          <a:ext cx="10159315" cy="4057650"/>
        </p:xfrm>
        <a:graphic>
          <a:graphicData uri="http://schemas.openxmlformats.org/drawingml/2006/table">
            <a:tbl>
              <a:tblPr/>
              <a:tblGrid>
                <a:gridCol w="6178311">
                  <a:extLst>
                    <a:ext uri="{9D8B030D-6E8A-4147-A177-3AD203B41FA5}">
                      <a16:colId xmlns:a16="http://schemas.microsoft.com/office/drawing/2014/main" val="2773621846"/>
                    </a:ext>
                  </a:extLst>
                </a:gridCol>
                <a:gridCol w="1990502">
                  <a:extLst>
                    <a:ext uri="{9D8B030D-6E8A-4147-A177-3AD203B41FA5}">
                      <a16:colId xmlns:a16="http://schemas.microsoft.com/office/drawing/2014/main" val="3404654351"/>
                    </a:ext>
                  </a:extLst>
                </a:gridCol>
                <a:gridCol w="1990502">
                  <a:extLst>
                    <a:ext uri="{9D8B030D-6E8A-4147-A177-3AD203B41FA5}">
                      <a16:colId xmlns:a16="http://schemas.microsoft.com/office/drawing/2014/main" val="2504245667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PROYECTO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CUENTAS POR PAGAR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PRESUPUESTO 2022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61091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s-CO" sz="2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MEJORAMIENTO DE PROCESOS DE MANUFACTURA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$23.538,7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$76.139,5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3547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INFRAESTRUCTURA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$5.826,6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$18.154,0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85169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INVESTIGACIÓN Y DESARROLLO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$1.540,6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$2.000,0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40140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LABORATORIO Y METROLOGÍA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$543,3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$4.205,0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15959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TECNOLOGÍA INFORMÁTICA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$2.000,0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35151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GESTIÓN AMBIENTAL Y SEGURIDAD INDUSTRIAL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$1.651,9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$4.913,0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673715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EQUIPO DE MOVILIZACIÓN DE MATERIAS PRIMAS Y PRODUCTOS TERMINADOS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$515,4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$3.020,0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74287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$33.631,5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$110.431,5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3388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$144.062,9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154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115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1886</TotalTime>
  <Words>75</Words>
  <Application>Microsoft Office PowerPoint</Application>
  <PresentationFormat>Panorámica</PresentationFormat>
  <Paragraphs>30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Diseño personalizado</vt:lpstr>
      <vt:lpstr>PLAN DE INVERSIONES 2022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Alejandra María Mosquera Morales</dc:creator>
  <cp:lastModifiedBy>Alejandra María Mosquera Morales</cp:lastModifiedBy>
  <cp:revision>103</cp:revision>
  <dcterms:created xsi:type="dcterms:W3CDTF">2020-09-02T13:52:10Z</dcterms:created>
  <dcterms:modified xsi:type="dcterms:W3CDTF">2022-01-31T20:28:47Z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SynDocOpportunityDesc">
    <vt:lpwstr>
    </vt:lpwstr>
  </property>
  <property fmtid="{D5CDD505-2E9C-101B-9397-08002B2CF9AE}" pid="3" name="eSynDocOpportunityID">
    <vt:lpwstr>
    </vt:lpwstr>
  </property>
  <property fmtid="{D5CDD505-2E9C-101B-9397-08002B2CF9AE}" pid="4" name="eSynDocAttachmentID">
    <vt:lpwstr>{29f6276a-c7f5-4007-ba3a-ecd725bb0247}</vt:lpwstr>
  </property>
  <property fmtid="{D5CDD505-2E9C-101B-9397-08002B2CF9AE}" pid="5" name="eSynDocContactDesc">
    <vt:lpwstr>
    </vt:lpwstr>
  </property>
  <property fmtid="{D5CDD505-2E9C-101B-9397-08002B2CF9AE}" pid="6" name="eSynDocAccountDesc">
    <vt:lpwstr>MINEXCON</vt:lpwstr>
  </property>
  <property fmtid="{D5CDD505-2E9C-101B-9397-08002B2CF9AE}" pid="7" name="eSynDocProjectDesc">
    <vt:lpwstr>
    </vt:lpwstr>
  </property>
  <property fmtid="{D5CDD505-2E9C-101B-9397-08002B2CF9AE}" pid="8" name="eSynDocTransactionDesc">
    <vt:lpwstr>
    </vt:lpwstr>
  </property>
  <property fmtid="{D5CDD505-2E9C-101B-9397-08002B2CF9AE}" pid="9" name="eSynDocSerialDesc">
    <vt:lpwstr>
    </vt:lpwstr>
  </property>
  <property fmtid="{D5CDD505-2E9C-101B-9397-08002B2CF9AE}" pid="10" name="eSynDocItemDesc">
    <vt:lpwstr>
    </vt:lpwstr>
  </property>
  <property fmtid="{D5CDD505-2E9C-101B-9397-08002B2CF9AE}" pid="11" name="eSynDocResourceDesc">
    <vt:lpwstr>Ronald Jamilton Moreno Samaniego</vt:lpwstr>
  </property>
  <property fmtid="{D5CDD505-2E9C-101B-9397-08002B2CF9AE}" pid="12" name="eSynTransactionEntryKey">
    <vt:lpwstr>
    </vt:lpwstr>
  </property>
  <property fmtid="{D5CDD505-2E9C-101B-9397-08002B2CF9AE}" pid="13" name="eSynDocVersionStartDate">
    <vt:lpwstr>
    </vt:lpwstr>
  </property>
  <property fmtid="{D5CDD505-2E9C-101B-9397-08002B2CF9AE}" pid="14" name="eSynDocVersion">
    <vt:lpwstr>
    </vt:lpwstr>
  </property>
  <property fmtid="{D5CDD505-2E9C-101B-9397-08002B2CF9AE}" pid="15" name="eSynDocAttachFileName">
    <vt:lpwstr>Comite estudios Previos 05May21.pptx</vt:lpwstr>
  </property>
  <property fmtid="{D5CDD505-2E9C-101B-9397-08002B2CF9AE}" pid="16" name="eSynDocSummary">
    <vt:lpwstr>
    </vt:lpwstr>
  </property>
  <property fmtid="{D5CDD505-2E9C-101B-9397-08002B2CF9AE}" pid="17" name="eSynDocPublish">
    <vt:lpwstr>0</vt:lpwstr>
  </property>
  <property fmtid="{D5CDD505-2E9C-101B-9397-08002B2CF9AE}" pid="18" name="eSynDocTypeID">
    <vt:lpwstr>424</vt:lpwstr>
  </property>
  <property fmtid="{D5CDD505-2E9C-101B-9397-08002B2CF9AE}" pid="19" name="eSynDocSerialNumber">
    <vt:lpwstr>
    </vt:lpwstr>
  </property>
  <property fmtid="{D5CDD505-2E9C-101B-9397-08002B2CF9AE}" pid="20" name="eSynDocSubject">
    <vt:lpwstr>Re: IM-OC-OFP-TIEMPOS PARA LAS EJECUCIÓN DE ACTIVIDADES DE LOS PROCESOS DE CONTRATACIÓN EN LA INDUSTRIA MILITAR</vt:lpwstr>
  </property>
  <property fmtid="{D5CDD505-2E9C-101B-9397-08002B2CF9AE}" pid="21" name="eSynDocItem">
    <vt:lpwstr>
    </vt:lpwstr>
  </property>
  <property fmtid="{D5CDD505-2E9C-101B-9397-08002B2CF9AE}" pid="22" name="eSynDocAcctContact">
    <vt:lpwstr>
    </vt:lpwstr>
  </property>
  <property fmtid="{D5CDD505-2E9C-101B-9397-08002B2CF9AE}" pid="23" name="eSynDocContactID">
    <vt:lpwstr>
    </vt:lpwstr>
  </property>
  <property fmtid="{D5CDD505-2E9C-101B-9397-08002B2CF9AE}" pid="24" name="eSynDocAccount">
    <vt:lpwstr>P899999041</vt:lpwstr>
  </property>
  <property fmtid="{D5CDD505-2E9C-101B-9397-08002B2CF9AE}" pid="25" name="eSynDocResource">
    <vt:lpwstr>10290783</vt:lpwstr>
  </property>
  <property fmtid="{D5CDD505-2E9C-101B-9397-08002B2CF9AE}" pid="26" name="eSynDocProjectNr">
    <vt:lpwstr>
    </vt:lpwstr>
  </property>
  <property fmtid="{D5CDD505-2E9C-101B-9397-08002B2CF9AE}" pid="27" name="eSynDocSecurity">
    <vt:lpwstr>10</vt:lpwstr>
  </property>
  <property fmtid="{D5CDD505-2E9C-101B-9397-08002B2CF9AE}" pid="28" name="eSynDocAssortment">
    <vt:lpwstr>
    </vt:lpwstr>
  </property>
  <property fmtid="{D5CDD505-2E9C-101B-9397-08002B2CF9AE}" pid="29" name="eSynDocLanguageCode">
    <vt:lpwstr>EN</vt:lpwstr>
  </property>
  <property fmtid="{D5CDD505-2E9C-101B-9397-08002B2CF9AE}" pid="30" name="eSynDocDivisionDesc">
    <vt:lpwstr>Indumil - Oficinas Centrales</vt:lpwstr>
  </property>
  <property fmtid="{D5CDD505-2E9C-101B-9397-08002B2CF9AE}" pid="31" name="eSynDocDivision">
    <vt:lpwstr>100</vt:lpwstr>
  </property>
  <property fmtid="{D5CDD505-2E9C-101B-9397-08002B2CF9AE}" pid="32" name="eSynDocParentDocument">
    <vt:lpwstr>{662fd40b-5851-4d60-b536-81b6b1b210db}</vt:lpwstr>
  </property>
  <property fmtid="{D5CDD505-2E9C-101B-9397-08002B2CF9AE}" pid="33" name="eSynDocSubCategory">
    <vt:lpwstr>
    </vt:lpwstr>
  </property>
  <property fmtid="{D5CDD505-2E9C-101B-9397-08002B2CF9AE}" pid="34" name="eSynDocCategoryID">
    <vt:lpwstr>
    </vt:lpwstr>
  </property>
  <property fmtid="{D5CDD505-2E9C-101B-9397-08002B2CF9AE}" pid="35" name="eSynDocGroupDesc">
    <vt:lpwstr>Recursos Humanos</vt:lpwstr>
  </property>
  <property fmtid="{D5CDD505-2E9C-101B-9397-08002B2CF9AE}" pid="36" name="eSynDocGroupID">
    <vt:lpwstr>11</vt:lpwstr>
  </property>
  <property fmtid="{D5CDD505-2E9C-101B-9397-08002B2CF9AE}" pid="37" name="eSynDocHID">
    <vt:lpwstr>2432848</vt:lpwstr>
  </property>
  <property fmtid="{D5CDD505-2E9C-101B-9397-08002B2CF9AE}" pid="38" name="eSynCleanUp01/31/2022 10:01:36">
    <vt:i4>1</vt:i4>
  </property>
</Properties>
</file>