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090-6D3D-408B-B9ED-48E6125FAAAB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2906-BF4C-4CF1-A6C0-DA15F82E16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4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A1B-D82F-42F7-9076-B1EB5F885439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5E5F-96CA-4FCD-A0C6-5B349068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72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A1B-D82F-42F7-9076-B1EB5F885439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5E5F-96CA-4FCD-A0C6-5B349068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42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E090-6D3D-408B-B9ED-48E6125FAAAB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2906-BF4C-4CF1-A6C0-DA15F82E1662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4A1B-D82F-42F7-9076-B1EB5F885439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5E5F-96CA-4FCD-A0C6-5B349068D1D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9100" y="2459503"/>
            <a:ext cx="626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/>
              <a:t>CUADRO DE MANDO ESTRATÉGICO 2020</a:t>
            </a:r>
            <a:endParaRPr lang="es-ES" sz="4000" b="1" dirty="0"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25164" y="872012"/>
            <a:ext cx="4706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Oficina de Planeación y Gestión Integral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26" y="152479"/>
            <a:ext cx="9361566" cy="63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516831"/>
              </p:ext>
            </p:extLst>
          </p:nvPr>
        </p:nvGraphicFramePr>
        <p:xfrm>
          <a:off x="1352282" y="49653"/>
          <a:ext cx="8796270" cy="683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Hoja de cálculo" r:id="rId3" imgW="11325174" imgH="9477388" progId="Excel.Sheet.12">
                  <p:embed/>
                </p:oleObj>
              </mc:Choice>
              <mc:Fallback>
                <p:oleObj name="Hoja de cálculo" r:id="rId3" imgW="11325174" imgH="94773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2282" y="49653"/>
                        <a:ext cx="8796270" cy="6831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8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26" y="1100390"/>
            <a:ext cx="9690748" cy="46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</Words>
  <Application>Microsoft Office PowerPoint</Application>
  <PresentationFormat>Panorámica</PresentationFormat>
  <Paragraphs>2</Paragraphs>
  <Slides>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Tema de Office</vt:lpstr>
      <vt:lpstr>Diseño personalizado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María Mosquera Morales</dc:creator>
  <cp:lastModifiedBy>juan carlos</cp:lastModifiedBy>
  <cp:revision>15</cp:revision>
  <dcterms:created xsi:type="dcterms:W3CDTF">2020-09-02T13:52:10Z</dcterms:created>
  <dcterms:modified xsi:type="dcterms:W3CDTF">2021-03-18T16:26:16Z</dcterms:modified>
</cp:coreProperties>
</file>